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生成AI活用実践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AIツール選定・業務別活用マップ・倫理とルール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業務での AI 活用を検討する方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ai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AIツール選定・業務別活用マップ・倫理とルール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AIツール選定のポイント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【営業職】AI活用マップ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【マーケ職】AI活用マップ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【事務・管理部門】AI活用マップ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AIツール選定のポイント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AI時代の業務効率化：全職種共通の課題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なぜAIツールが乱立しているのか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脳科学の「選択肢過多」：多すぎる選択肢が決断を遅らせる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AIツール選定の3ステップ：目的→評価→導入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ステップ1：業務課題の明確化「何を解決したいか」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タスクの棚卸し：時間がかかる業務トップ10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「やりたくない業務」こそAI化の候補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ステップ2：AIツールの評価基準6項目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評価軸1：機能性「必要な機能が揃っているか」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評価軸2：使いやすさ「誰でも使えるUIか」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評価軸3：コスト「費用対効果は適切か」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評価軸4：セキュリティ「企業データは安全か」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評価軸5：既存システムとの連携「統合は可能か」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評価軸6：サポート体制「困ったときに助けてくれるか」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心理学の「意思決定マトリクス」：選択を構造化する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ステップ3：スモールスタート「まず試してから判断」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無料トライアルの活用：実際に使ってみる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パイロット導入：小規模チームで試験運用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効果測定：導入前後で何が変わったか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行動経済学の「サンクコスト」：合わないツールは早期撤退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AIツール選定チェックリスト：10の質問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実践ワーク：自分の業務に最適なAIツールを探してみよう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【営業職】AI活用マップ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営業職のAI活用：売上を2倍にする仕組み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営業プロセスをAIで効率化：リード獲得→商談→クロージング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リード獲得：AIが見込み客を自動発見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LinkedIn・SNSからの自動リード抽出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スコアリング：「成約確度の高い顧客」をAIが判定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行動経済学の「プロスペクト理論」：確度の高い案件に集中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メール営業：パーソナライズされた一斉送信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「〇〇社向けの提案メール」をAIが自動生成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開封率・クリック率の分析：AIが最適な文面を提案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商談準備：顧客情報の自動収集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「〇〇社の最新ニュースを教えて」で事前リサーチ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競合分析：「〇〇社の弱みは何か」をAIが分析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提案資料の自動生成：過去の成功事例を活用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脳科学の「ストーリーテリング」：AIが共感を生む提案を作る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商談記録：音声文字起こし→要約→CRM自動入力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ネクストアクションの自動提案：「次は〇〇をすべき」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フォローアップ：AIが最適なタイミングでリマインド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心理学の「接触頻度の法則」：適切な間隔でアプローチ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見積書・契約書の自動作成：事務作業を80%削減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営業トークのAI分析：成功パターンを学習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AIコーチング：「もっとこう話すと良い」の即時フィードバック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営業AIツール10選：Salesforce・HubSpot・Zoom IQ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実践ワーク：AI活用で営業プロセスを再設計しよう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【マーケ職】AI活用マップ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マーケティング職のAI活用：ROIを3倍にする戦略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AIマーケティングの全体像：戦略→実行→分析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市場調査：トレンド分析を10分で完了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「〇〇市場の最新動向を教えて」で即座に把握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顧客インサイトの発見：AIがニーズを読み解く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SNS分析：消費者の「本音」を抽出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心理学の「潜在ニーズ」：AIが言葉にされない欲求を発見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ペルソナ作成：理想の顧客像をAIが生成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セグメンテーション：顧客を自動分類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コンテンツ制作：AIが記事・動画・画像を量産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ブログ記事：「〇〇について1000文字で書いて」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SNS投稿：毎日の投稿ネタをAIが提案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画像生成：Midjourney・DALL-Eで広告ビジュアル作成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動画編集：AIが字幕・カット・BGMを自動挿入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脳科学の「視覚優位性」：画像・動画が記憶に残る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SEO対策：キーワード選定とコンテンツ最適化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「〇〇のSEOキーワードを提案して」でトラフィック増加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広告運用：A/Bテストの自動化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広告クリエイティブの自動生成：100パターンを瞬時に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パフォーマンス分析：「どの施策が効果的か」をAIが判定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行動経済学の「ナッジ」：AIが購買を促す言葉を提案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メールマーケティング：開封率を2倍にする件名生成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パーソナライゼーション：一人ひとりに最適なメッセージ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カスタマージャーニーの自動設計：最適な接点を提案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マーケティングオートメーション（MA）ツールとの連携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マーケAIツール10選：Canva・Copy.ai・Jasper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実践ワーク：AIでコンテンツカレンダーを1ヶ月分作成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【事務・管理部門】AI活用マップ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事務・管理部門のAI活用：業務時間を50%削減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「単純作業」こそAIの得意分野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データ入力の自動化：OCRとAIの組み合わせ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紙の書類をスキャンして自動データ化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請求書・領収書の自動読み取り：経理業務が10倍速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脳科学の「反復作業の苦痛」：AIが単調業務を肩代わり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経費精算の自動化：レシート撮影→仕訳→承認依頼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勤怠管理：AIが異常な打刻を検知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給与計算の自動化：ミスをゼロにする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契約書管理：AIが契約書を分類・検索可能に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「〇〇社との契約を探して」で瞬時に発見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リスク条項の自動検知：「この契約書、問題ない？」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会議調整：AIが全員の予定を確認して最適な時間を提案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心理学の「意思決定疲れ」：AIが選択肢を減らす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文書管理：ファイルの自動分類・タグ付け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「古いファイルを自動アーカイブ」でストレージ整理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問い合わせ対応：チャットボットで24時間自動応答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社内FAQ：「〇〇の手続きは？」に即答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定型業務のマニュアル化：AIが手順書を自動生成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RPA（ロボティック・プロセス・オートメーション）との連携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行動経済学の「時間価値」：AIが生む余剰時間の活用法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事務AIツール10選：freee・Slack・Notion AI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実践ワーク：1週間の定型業務をAI化してみよう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AIツール選定のポイント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AI時代の業務効率化：全職種共通の課題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評価軸4：セキュリティ「企業データは安全か」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AIツール選定チェックリスト：10の質問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【営業職】AI活用マップ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営業職のAI活用：売上を2倍にする仕組み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競合分析：「〇〇社の弱みは何か」をAIが分析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営業AIツール10選：Salesforce・HubSpot・Zoom IQ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【マーケ職】AI活用マップ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マーケティング職のAI活用：ROIを3倍にする戦略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動画編集：AIが字幕・カット・BGMを自動挿入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マーケAIツール10選：Canva・Copy.ai・Jasper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【事務・管理部門】AI活用マップ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事務・管理部門のAI活用：業務時間を50%削減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リスク条項の自動検知：「この契約書、問題ない？」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事務AIツール10選：freee・Slack・Notion AI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E3A8A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AI時代の業務効率化実践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AI時代の業務効率化実践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2026-05-06T05:24:37Z</dcterms:created>
  <dcterms:modified xsi:type="dcterms:W3CDTF">2026-05-06T05:24:37Z</dcterms:modified>
</cp:coreProperties>
</file>