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ライティング・文書作成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種類と目的理解｜正確で簡潔な文章・レイアウト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全社員 / 若手・中堅社員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writing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種類と目的理解｜正確で簡潔な文章・レイアウト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ビジネス文書の種類と目的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正確・簡潔・分かりやすい文章術（PREP法）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レイアウトと体裁の整え方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社内文書・社外文書の違い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ビジネス文書の種類と目的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ビジネス文書とは：情報を正確に伝える技術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なぜ「書く力」が重要なのか：リモート時代の必須スキル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脳科学の「文字情報の処理」：読むより書く方が記憶に残る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ビジネス文書の3つの目的：伝達・記録・説得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目的1：情報伝達（報告・連絡・相談）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目的2：記録保存（エビデンス・履歴）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目的3：説得・提案（意思決定を促す）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心理学の「説得の6原則」：文書にも応用できる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ビジネス文書の種類：社内 vs 社外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社内文書：報告書・議事録・企画書・稟議書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社外文書：提案書・見積書・契約書・お詫び文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メール・チャット：最も頻度の高い文書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行動経済学の「第一印象効果」：最初の文章が全体を決める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良い文書の3条件：正確・簡潔・わかりやすい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正確性：事実を間違えない・曖昧にしない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簡潔性：短く・無駄なく・要点だけ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わかりやすさ：誰が読んでも理解できる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脳科学の「認知負荷」：複雑だと脳が疲れる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悪い文書の特徴：長い・曖昧・専門用語だらけ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「読む側の視点」：相手の立場で考える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文書作成の5W1H：誰に・何を・なぜ・いつ・どこで・どうやって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ペーパーレス時代の文書管理：デジタル保存・検索性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実践ワーク：自分がよく書く文書の種類をリストアップしよう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正確・簡潔・分かりやすい文章術（PREP法）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「伝わる」文章の秘訣：PREP法の威力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PREP法とは：結論ファーストの文章構成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脳科学の「結論優先処理」：先に結論を知りたい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PREP法の4ステップ：P→R→E→P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P（Point）：結論・要点を最初に述べる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「結論から言うと〇〇です」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R（Reason）：理由・根拠を説明する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「なぜなら〇〇だからです」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E（Example）：具体例・事例を示す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「例えば〇〇のケースでは」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P（Point）：最後にもう一度結論を強調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「したがって〇〇です」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心理学の「初頭効果と新近効果」：最初と最後が記憶に残る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PREP法のメリット：説得力・読みやすさ・時短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忙しい人でもすぐ理解できる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逆ピラミッド構造：重要なことから書く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新聞記事の書き方：結論→詳細→補足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行動経済学の「注意の経済」：時間は有限な資源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一文一意：1つの文に1つのメッセージ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長い文は分割する：50文字以内が目安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主語と述語を近づける：ねじれ文を防ぐ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脳科学の「ワーキングメモリ」：長いと覚えられない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箇条書きの活用：視覚的にわかりやすく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3つのポイント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数字で具体化：「早く」ではなく「◯日以内に」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曖昧な表現を避ける：「できるだけ」「なるべく」NG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実践ワーク：PREP法で1つの提案を書いてみよう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レイアウトと体裁の整え方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「見た目」が9割：レイアウトの重要性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脳科学の「視覚優位性」：文字より見た目が先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読みやすい文書の5原則：余白・行間・フォント・階層・統一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原則1：余白を取る（詰め込まない）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ホワイトスペースが読みやすさを生む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原則2：行間を広げる（1.5倍～2倍）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詰まっていると読む気が失せる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心理学の「認知的流暢性」：読みやすいと信頼される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原則3：フォントを統一する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ゴシック体：見出し・強調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明朝体：本文・フォーマル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サイズは10.5～12pt：小さすぎると読めない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原則4：階層構造を作る（見出し・本文）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大見出し・中見出し・小見出しで整理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行動経済学の「チャンキング」：まとまりで記憶する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原則5：体裁を統一する（ルールを守る）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数字は半角・日付は統一・単位は明記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色の使い方：3色まで（黒・青・赤）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赤：強調・注意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青：情報・リンク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緑：承認・OK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脳科学の「色の心理効果」：色が感情を動かす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図表の活用：文字より図で説明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グラフ・表・フローチャート・イラスト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ページ番号・日付・作成者：基本情報を明記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テンプレートの活用：毎回ゼロから作らない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実践ワーク：既存文書のレイアウトを改善してみよう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社内文書・社外文書の違い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4F46E5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 vs 社外：書き分けの基本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「誰に書くか」で文体・トーンが変わる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脳科学の「相手モデル」：読み手をイメージする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社内文書の特徴：簡潔・直接的・スピード重視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「です・ます」より「だ・である」もOK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略語・社内用語が使える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社外文書の特徴：丁寧・フォーマル・慎重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敬語を正しく使う：尊敬語・謙譲語・丁寧語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略語は使わない：正式名称で書く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心理学の「社会的距離」：関係性で言葉を変える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社内文書の種類：報告書・議事録・稟議書・業務連絡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報告書：事実を簡潔に・5W1Hで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議事録：決定事項・期限・担当を明記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稟議書：結論→理由→効果の順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社外文書の種類：提案書・見積書・お礼状・お詫び文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提案書：相手のメリットを強調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見積書：明細・有効期限を明確に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お礼状：感謝を具体的に・迅速に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お詫び文：謝罪→原因→対策→再発防止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行動経済学の「損失回避」：お詫びは早いほど良い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敬語の基本：3種類を使い分ける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尊敬語：相手の行動を高める（おっしゃる・いらっしゃる）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謙譲語：自分の行動をへりくだる（申し上げる・伺う）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丁寧語：丁寧に述べる（です・ます）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よくある敬語の間違い：「ご苦労様」は目上にNG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「了解しました」→「承知しました」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脳科学の「言語処理」：敬語は慣れが必要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実践ワーク：社内文書を社外文書に書き換えてみよう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ビジネス文書の種類と目的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ビジネス文書とは：情報を正確に伝える技術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メール・チャット：最も頻度の高い文書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ペーパーレス時代の文書管理：デジタル保存・検索性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正確・簡潔・分かりやすい文章術（PREP法）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「伝わる」文章の秘訣：PREP法の威力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PREP法のメリット：説得力・読みやすさ・時短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曖昧な表現を避ける：「できるだけ」「なるべく」NG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レイアウトと体裁の整え方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「見た目」が9割：レイアウトの重要性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大見出し・中見出し・小見出しで整理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テンプレートの活用：毎回ゼロから作らない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E0E7FF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社内文書・社外文書の違い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 vs 社外：書き分けの基本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社外文書の種類：提案書・見積書・お礼状・お詫び文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脳科学の「言語処理」：敬語は慣れが必要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3730A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4F46E5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writing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E0E7FF"/>
          </a:solidFill>
          <a:ln w="9525">
            <a:solidFill>
              <a:srgbClr val="3730A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730A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3730A3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0E7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ビジネス文書の基本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ビジネス文書の基本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2026-05-06T05:25:09Z</dcterms:created>
  <dcterms:modified xsi:type="dcterms:W3CDTF">2026-05-06T05:25:09Z</dcterms:modified>
</cp:coreProperties>
</file>