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FCE7F3"/>
          </a:solidFill>
          <a:ln w="9525">
            <a:solidFill>
              <a:srgbClr val="83184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コールセンター専門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電話応対の基本マナー（インバウンド）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DB277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第一印象を決める発声・滑舌・正確な聞き取りと復唱・敬語と言葉遣い・保留・転送のマナー を扱い、電話応対・顧客対応の基本を整理します。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45分〜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コールセンター担当 / カスタマーサポート担当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callcenter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電話応対の基本マナー（インバウンド）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電話応対の基本マナー（インバウンド）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B277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第一印象を決める発声・滑舌・正確な聞き取りと復唱・敬語と言葉遣い・保留・転送のマナー を扱い、電話応対・顧客対応の基本を整理します。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FCE7F3"/>
          </a:solidFill>
          <a:ln w="9525">
            <a:solidFill>
              <a:srgbClr val="83184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FCE7F3"/>
          </a:solidFill>
          <a:ln w="9525">
            <a:solidFill>
              <a:srgbClr val="83184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FCE7F3"/>
          </a:solidFill>
          <a:ln w="9525">
            <a:solidFill>
              <a:srgbClr val="83184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電話応対の基本マナー（インバウンド）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電話応対の基本マナー（インバウンド）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B2777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callcenter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第一印象を決める発声・滑舌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正確な聞き取りと復唱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敬語と言葉遣い（クッション言葉）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保留・転送のマナー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電話応対の基本マナー（インバウンド）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電話応対の基本マナー（インバウンド）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B277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第一印象を決める発声・滑舌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B2777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電話の第一声が全てを決める：3秒で印象が決まる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なぜ声が重要なのか：顔が見えないから声が全て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脳科学の「聴覚優先処理」：電話では声だけが情報源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メラビアンの法則の電話版：声のトーンが93%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対面では見た目55%・声38%・内容7%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電話では声と言葉遣いが全て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心理学の「初頭効果」：最初の印象が全体を支配する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良い声の3要素：明るさ・はっきり・適度な速さ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明るさ：笑声（えごえ）で話す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「笑顔で話すと声に表れる」の科学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はっきり：語尾まで明瞭に発音する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「です」が「でs」にならないように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適度な速さ：ゆっくり・聞き取りやすく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1分間300字が理想のスピード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行動経済学の「情報処理速度」：速すぎると理解できない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発声練習：腹式呼吸で声を安定させる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深呼吸→お腹から声を出す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滑舌トレーニング：「あえいうえおあお」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早口言葉で口の筋肉を鍛える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脳科学の「運動学習」：練習で改善できる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抑揚をつける：棒読みはNG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重要な部分は声を大きく・ゆっくり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声のトーン：高すぎず低すぎず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女性はやや高め・男性はやや低めが聞きやすい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開始の挨拶：「お電話ありがとうございます」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最初の一言で印象が決まる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実践ワーク：録音して自分の声をチェックしよう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電話応対の基本マナー（インバウンド）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電話応対の基本マナー（インバウンド）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B277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正確な聞き取りと復唱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B2777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聞き間違いがトラブルを生む：正確性が命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なぜ復唱が重要なのか：確認しないと誤解が生まれる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脳科学の「聴覚記憶の限界」：聞いただけでは忘れる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電話での聞き取りが難しい3つの理由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理由1：音質が悪い（雑音・途切れ）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理由2：非言語情報がない（表情・ジェスチャー）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理由3：マルチタスクで集中できない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心理学の「注意の分散」：聞きながら入力は難しい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アクティブリスニング：積極的に聞く姿勢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相槌を打つ：「はい」「承知しました」「さようでございますか」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電話では相槌が重要：無音だと不安になる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復唱の3つのタイミング：名前・番号・重要事項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タイミング1：お名前を聞いたら必ず復唱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「〇〇様でいらっしゃいますね」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タイミング2：電話番号・住所は必ず復唱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「090-1234-5678でお間違いございませんか」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タイミング3：依頼内容・約束事項は必ず復唱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「〇〇のご依頼ですね」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行動経済学の「確認効果」：復唱すると信頼される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聞き取れなかった時の対応：素直に聞き返す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「恐れ入りますが、もう一度お願いできますか」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聞き返しのNG：「はぁ？」「え？」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フォネティックコード：聞き間違いを防ぐ技術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「あ」の「あさひ」「か」の「からす」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脳科学の「音韻認識」：似た音は間違えやすい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メモの取り方：5W1Hで整理する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実践ワーク：復唱練習をペアでしてみよう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電話応対の基本マナー（インバウンド）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電話応対の基本マナー（インバウンド）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B277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敬語と言葉遣い（クッション言葉）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B2777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言葉遣いが企業の品格を決める：丁寧さが信頼を生む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なぜ敬語が重要なのか：顔が見えないから言葉で判断される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脳科学の「言語処理」：丁寧な言葉は好印象を作る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敬語の3種類：尊敬語・謙譲語・丁寧語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尊敬語：相手の行動を高める（おっしゃる・いらっしゃる）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謙譲語：自分の行動をへりくだる（申し上げる・伺う）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丁寧語：丁寧に述べる（です・ます・ございます）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心理学の「敬意の伝達」：言葉が心を表す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コールセンターの基本敬語：よく使う表現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「言う」→「おっしゃる」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「聞く」→「伺う」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「見る」→「ご覧になる」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「知る」→「ご存知」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「する」→「いたす」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よくある敬語の間違い：二重敬語・過剰敬語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NG：「おっしゃられる」→OK：「おっしゃる」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NG：「お召し上がりになられる」→OK：「召し上がる」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行動経済学の「適度な丁寧さ」：過剰は不自然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クッション言葉：相手を不快にさせない魔法の言葉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「恐れ入りますが」「お手数ですが」「申し訳ございませんが」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依頼する時：「お手数ですが、〇〇をお願いできますか」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断る時：「申し訳ございませんが、〇〇はいたしかねます」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聞き返す時：「恐れ入りますが、もう一度お願いできますか」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脳科学の「ソフトニング効果」：クッション言葉が衝撃を和らげる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NG表現：「了解です」「参考までに」「なるほど」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OK表現：「承知しました」「ご参考までに申し上げますと」「おっしゃる通りです」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実践ワーク：敬語とクッション言葉を使って会話してみよう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電話応対の基本マナー（インバウンド）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電話応対の基本マナー（インバウンド）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B277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保留・転送のマナー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B2777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保留・転送が顧客満足度を左右する：待たせ方の技術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なぜ保留が嫌われるのか：待つ時間は長く感じる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脳科学の「主観的時間」：30秒が3分に感じる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保留の基本ルール：理由・時間・許可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理由を伝える：「確認いたしますので」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時間を伝える：「1分ほどお待ちいただけますか」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許可を取る：「お待ちいただけますでしょうか」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心理学の「予測可能性」：時間がわかると安心する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保留時間の目安：30秒以内が理想・最大2分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30秒を超えそうなら一旦戻って説明する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2分を超えるなら折り返し対応を提案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保留解除時の言葉：「お待たせいたしました」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必ず一言添える・無言で再開はNG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行動経済学の「待ち時間の心理」：何もないと長く感じる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保留音の効果：音楽があると待てる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無音保留は不安を生む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転送の基本ルール：理由・担当者・再説明回避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転送する理由を説明：「専門の者に代わります」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担当者名を伝える：「〇〇が対応いたします」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内容を引き継ぐ：顧客に同じことを言わせない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脳科学の「繰り返しストレス」：何度も説明させると怒る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転送前の確認：相手が対応可能か内線で確認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いきなり転送はNG・不在なら折り返し提案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転送時の引継ぎ：「〇〇様から△△のご相談です」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たらい回しの防止：2回までが限度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3回目は責任者が対応する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実践ワーク：保留・転送のロールプレイをしよう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電話応対の基本マナー（インバウンド）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電話応対の基本マナー（インバウンド）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B277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FCE7F3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第一印象を決める発声・滑舌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電話の第一声が全てを決める：3秒で印象が決まる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1分間300字が理想のスピード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最初の一言で印象が決まる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FCE7F3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正確な聞き取りと復唱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聞き間違いがトラブルを生む：正確性が命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「〇〇様でいらっしゃいますね」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メモの取り方：5W1Hで整理する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FCE7F3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敬語と言葉遣い（クッション言葉）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言葉遣いが企業の品格を決める：丁寧さが信頼を生む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「する」→「いたす」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OK表現：「承知しました」「ご参考までに申し上げますと」「おっしゃる通りです」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FCE7F3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保留・転送のマナー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保留・転送が顧客満足度を左右する：待たせ方の技術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行動経済学の「待ち時間の心理」：何もないと長く感じる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3回目は責任者が対応する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電話応対の基本マナー（インバウンド）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電話応対の基本マナー（インバウンド）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B2777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callcenter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FCE7F3"/>
          </a:solidFill>
          <a:ln w="9525">
            <a:solidFill>
              <a:srgbClr val="831843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45分〜（要点を絞った導入構成）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FCE7F3"/>
          </a:solidFill>
          <a:ln w="9525">
            <a:solidFill>
              <a:srgbClr val="831843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831843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CE7F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電話応対の基本マナー（インバウンド）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電話応対の基本マナー（インバウンド）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2026-05-06T05:25:19Z</dcterms:created>
  <dcterms:modified xsi:type="dcterms:W3CDTF">2026-05-06T05:25:19Z</dcterms:modified>
</cp:coreProperties>
</file>