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キャリアデザイン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65A30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経験の幅を広げる｜強みの発見・30代への土台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re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経験の幅を広げる｜強みの発見・30代への土台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20代で身につけるべきポータブルスキル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経験の幅を広げる重要性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自分の強みの見つけ方（自己分析）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30代に向けたキャリアプラン作成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20代で身につけるべきポータブルスキル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20代は「土台作りの10年」：今の選択が一生を左右する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ポータブルスキルとは：どこでも通用する「持ち運べる力」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脳科学の「臨界期」：20代は学習能力のピーク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専門スキル vs ポータブルスキル：両輪が必要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経済産業省が定義する「社会人基礎力」3つの能力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前に踏み出す力：主体性・働きかけ力・実行力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考え抜く力：課題発見力・計画力・創造力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チームで働く力：発信力・傾聴力・柔軟性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コミュニケーション能力：全ての基盤となるスキル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心理学の「ラポール形成」：信頼関係を築く技術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論理的思考力：説得力のある話し方の基礎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問題解決能力：課題を分解して解決する力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情報収集力：必要な情報を素早く見つける技術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データリテラシー：数字を読み解き活用する力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ITリテラシー：Excel・PowerPoint・Teamsの基本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行動経済学の「複利効果」：スキルの積み上げが未来を変える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タイムマネジメント：限られた時間を最大化する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セルフマネジメント：自分を律する力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レジリエンス：逆境を乗り越える回復力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学び続ける力：変化に対応する成長マインド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20代で1万時間の法則：一流になる投資期間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実践ワーク：自分が持つポータブルスキルを10個書き出そう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経験の幅を広げる重要性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20代は「経験の貯金」をする時期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なぜ「幅」が重要なのか：深さは30代から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脳科学の「神経可塑性」：若いほど新しい経験が脳を変える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T字型人材を目指す：広い知識×深い専門性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「一つの会社・一つの仕事」の時代は終わった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ジョブローテーションのチャンスを活かす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異動・配置転換は「損」ではなく「投資」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心理学の「コンフォートゾーン」：居心地の良さは成長を止める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ストレッチ経験：少し背伸びする仕事に挑戦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失敗経験の価値：20代の失敗は財産になる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行動経済学の「損失回避」：失敗を恐れすぎない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プロジェクト経験：部署を超えた協働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他部署・他業界の人と関わる価値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社外活動のススメ：副業・ボランティア・勉強会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副業で得られる3つのメリット：収入・スキル・人脈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「弱い紐帯の強み」：意外な人脈が未来を拓く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留学・海外赴任：グローバル経験の価値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語学力は「武器」：英語ができると選択肢が広がる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読書・セミナー：疑似体験で視野を広げる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月1冊の読書が10年で120冊の知識に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経験の記録：キャリアノートをつける習慣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実践ワーク：今年挑戦したい3つの新しい経験を書こう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自分の強みの見つけ方（自己分析）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「強み」とは何か：得意なこと×好きなこと×価値を生むこと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なぜ自己分析が必要なのか：自分を知らずにキャリアは築けない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心理学の「ジョハリの窓」：自分が知らない自分がいる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自己分析の3ステップ：過去の棚卸し→強み発見→未来設計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過去の経験を振り返る：小学生から今までの「好き」を書き出す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モチベーショングラフ：人生の浮き沈みを可視化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「熱中したこと」に強みのヒントがある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脳科学の「フロー状態」：時間を忘れる瞬間が才能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成功体験の分析：なぜうまくいったのか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失敗体験から学ぶ：何が足りなかったのか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他者からのフィードバック：「あなたの強みは？」と10人に聞く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360度評価：上司・同僚・後輩の視点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ストレングスファインダー：34の資質から強みを発見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MBTI・エニアグラム：性格診断ツールの活用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行動経済学の「確証バイアス」：思い込みを捨てる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弱みは克服すべきか：「弱み」より「強み」を伸ばす戦略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価値観の明確化：何を大切にして生きたいか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キャリアアンカー：仕事で譲れない8つの価値観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ライフラインチャート：仕事と人生のバランス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強みを言語化する：「私の強みは〇〇です」と言えるように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自己PRの作成：強みを30秒で伝える練習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実践ワーク：自分の強みを5つ書き出してみよう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30代に向けたキャリアプラン作成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キャリアプランとは：未来を「偶然」ではなく「設計」する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計画的偶発性理論：8割は予期せぬ出来事で決まる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だからこそ「方向性」を決めておく重要性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脳科学の「目標設定効果」：明確な目標が行動を促す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3年後・5年後・10年後の自分をイメージする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「30歳の時、どうなっていたいか」を具体的に描く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Will（やりたいこと）・Can（できること）・Must（求められること）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3つの円が重なる領域：キャリアの最適解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SMARTゴール：具体的・測定可能・達成可能・関連性・期限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「年収〇〇万円」「〇〇のスキル習得」など数値化する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心理学の「コミットメント効果」：宣言すると実現しやすくなる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キャリアパスの選択肢：スペシャリスト vs ゼネラリスト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マネジメントルート vs プロフェッショナルルート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社内キャリア vs 転職：どちらを選ぶか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転職のタイミング：20代後半が最初のチャンス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行動経済学の「機会費用」：今の会社に留まるコスト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市場価値を高める：転職市場で求められるスキルとは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ポートフォリオワーカー：複数の収入源を持つ生き方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マイルストーンの設定：1年ごとの中間目標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キャリアプランの見直し：年1回は振り返る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メンターを見つける：先輩のキャリアから学ぶ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20代のうちにやっておくべき10のこと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実践ワーク：30歳時点の理想の自分を1枚の紙に描こう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20代で身につけるべきポータブルスキル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20代は「土台作りの10年」：今の選択が一生を左右する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問題解決能力：課題を分解して解決する力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20代で1万時間の法則：一流になる投資期間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経験の幅を広げる重要性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20代は「経験の貯金」をする時期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プロジェクト経験：部署を超えた協働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経験の記録：キャリアノートをつける習慣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自分の強みの見つけ方（自己分析）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「強み」とは何か：得意なこと×好きなこと×価値を生むこと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360度評価：上司・同僚・後輩の視点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自己PRの作成：強みを30秒で伝える練習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30代に向けたキャリアプラン作成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キャリアプランとは：未来を「偶然」ではなく「設計」する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キャリアパスの選択肢：スペシャリスト vs ゼネラリスト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20代のうちにやっておくべき10のこと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F62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CFCCB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20代のキャリアデザイン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20代のキャリアデザイン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2026-05-06T05:24:44Z</dcterms:created>
  <dcterms:modified xsi:type="dcterms:W3CDTF">2026-05-06T05:24:44Z</dcterms:modified>
</cp:coreProperties>
</file>