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キャリアデザイン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65A30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ミドルシニアの労働市場とマインドセット・経験の棚卸しと強みの再定義・必須スキルとしてのDX/AIリスキリング・役職定年後を見据えた多様な働き方 を取り上げ、世代別のキャリア設計の考え方を整理します。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40-50代社員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care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ミドルシニアの労働市場とマインドセット・経験の棚卸しと強みの再定義・必須スキルとしてのDX/AIリスキリング・役職定年後を見据えた多様な働き方 を取り上げ、世代別のキャリア設計の考え方を整理します。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re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ミドルシニアの労働市場とマインドセット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経験の棚卸しと強みの再定義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必須スキルとしてのDX/AIリスキリング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役職定年後を見据えた多様な働き方（兼業・副業）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ミドルシニアの労働市場とマインドセット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40代・50代を取り巻く厳しい現実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役職定年・早期退職・人員削減の波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「定年65歳時代」の本当の意味：実質55歳定年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脳科学の「固定観念」：年齢は言い訳にならない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ミドルシニアの転職市場：厳しいが不可能ではない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企業が求めるミドルシニア：即戦力・専門性・マネジメント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年齢より「経験」：何を成し遂げてきたか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心理学の「成長マインドセット」：何歳からでも変われる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フィックスドマインドセット vs グロースマインドセット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「もう遅い」ではなく「まだ間に合う」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40代・50代の学び直し成功事例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定年後も働く時代：70歳まで働く前提で考える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「残り20年」をどう生きるか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行動経済学の「サンクコスト無視」：過去に縛られない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「今までのやり方」を捨てる勇気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年下上司との向き合い方：プライドを捨てる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「教わる」姿勢：謙虚さが成長を生む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デジタルネイティブ世代から学ぶ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健康管理：体が資本の時代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運動・食事・睡眠：基本を整える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メンタルヘルス：変化へのストレス対処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実践ワーク：自分の固定観念を3つ書き出して手放そう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経験の棚卸しと強みの再定義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キャリアの棚卸し：20年・30年の経験を整理する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なぜ棚卸しが必要なのか：自分の価値を再発見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脳科学の「記憶の再構成」：過去を振り返ると新しい気づき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キャリアの3つの軸：経験・スキル・実績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経験の棚卸し：どんな仕事をしてきたか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プロジェクト・部署・役職・成果を時系列で書く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スキルの棚卸し：何ができるか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専門スキル・マネジメントスキル・ヒューマンスキル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実績の棚卸し：何を成し遂げたか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数字で示す：売上〇〇%増・コスト〇〇削減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心理学の「自己効力感」：成功体験が自信を生む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「社内でしか通用しない経験」を「市場価値のある経験」に翻訳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「〇〇課長」ではなく「20人のチームマネジメント経験」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強みの再定義：ミドルシニアならではの強み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経験知・人脈・判断力・安定感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行動経済学の「フレーミング」：見せ方で価値が変わる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ポータブルスキルの抽出：どこでも通用する力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課題解決力・コミュニケーション力・プロジェクト推進力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職務経歴書の書き直し：アップデートする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LinkedIn・キャリアSNSでの発信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キャリアの「物語」を作る：一貫性を持たせる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実践ワーク：自分の強みを5つ再定義してみよう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必須スキルとしてのDX/AIリスキリング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DX・AIは「若者のもの」ではない：全世代必須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なぜミドルシニアにDX・AIが必要なのか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脳科学の「使わないと退化する」：学び続けないと取り残される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デジタルデバイド：できる人とできない人の格差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DXとは：デジタルトランスフォーメーション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「IT化」ではなく「ビジネスモデルの変革」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AIとは：人工知能の基礎理解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ChatGPT・Copilot・Gemini：生成AIの活用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「AIに仕事を奪われる」ではなく「AIを使いこなす」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心理学の「テクノロジー不安」：恐怖を乗り越える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ミドルシニアが学ぶべきITスキル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Excel関数・ピボットテーブル・Power BI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Slack・Teams・Zoom：コラボレーションツール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クラウドサービス：GoogleドライブOneDrive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データリテラシー：数字を読み解く力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行動経済学の「学習曲線」：最初は大変、後は楽になる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リスキリングの方法：オンライン学習・社内研修・資格取得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Udemy・Coursera・schoo：低コストで学べる時代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ITパスポート・G検定：まずは基礎資格から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「わからない」を恥じない：質問する勇気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若手に教わる：世代を超えた学び合い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1日30分の学習習慣：小さく始めて継続する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実践ワーク：今月学ぶITスキルを1つ決めよう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役職定年後を見据えた多様な働き方（兼業・副業）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65A30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役職定年後の現実：年収30%減・モチベーション低下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「給料が下がっても会社にしがみつく」のリスク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脳科学の「目的喪失」：やりがいを失うと脳が老化する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多様な働き方：正社員だけが選択肢ではない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兼業・副業・フリーランス・独立・NPO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副業解禁の流れ：企業の75%が容認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なぜ今から副業を始めるべきか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収入の複線化・スキルの活用・定年後の準備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心理学の「リスク分散」：1つに依存しない安心感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ミドルシニアに向いている副業10選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コンサルティング・顧問・講師・執筆・コーチング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経験を活かす：これまでの専門性が武器になる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「教える」仕事：後進育成の社会貢献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オンラインで完結する副業：場所を選ばない働き方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行動経済学の「マッチングプラットフォーム」：需要と供給をつなぐ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ビザスク・タイムチケット・ココナラ：スキルシェアサービス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クラウドワークス・ランサーズ：フリーランス案件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副業の始め方：小さく始めて徐々に拡大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まずは月5万円を目標に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個人事業主・法人化：稼げるようになったら検討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定年後の起業：シニア起業家の成功事例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60歳からの新しいキャリア：人生100年時代の生き方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ポートフォリオワーカー：複数の肩書を持つ生き方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実践ワーク：定年後の理想の働き方を描いてみよう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ミドルシニアの労働市場とマインドセット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40代・50代を取り巻く厳しい現実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定年後も働く時代：70歳まで働く前提で考える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メンタルヘルス：変化へのストレス対処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経験の棚卸しと強みの再定義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キャリアの棚卸し：20年・30年の経験を整理する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「社内でしか通用しない経験」を「市場価値のある経験」に翻訳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キャリアの「物語」を作る：一貫性を持たせる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必須スキルとしてのDX/AIリスキリング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DX・AIは「若者のもの」ではない：全世代必須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Excel関数・ピボットテーブル・Power BI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1日30分の学習習慣：小さく始めて継続する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CFCCB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役職定年後を見据えた多様な働き方（兼業・副業）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役職定年後の現実：年収30%減・モチベーション低下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「教える」仕事：後進育成の社会貢献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ポートフォリオワーカー：複数の肩書を持つ生き方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F62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65A30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re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CFCCB"/>
          </a:solidFill>
          <a:ln w="9525">
            <a:solidFill>
              <a:srgbClr val="3F62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62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F62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CFCCB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40代・50代のキャリア再構築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40代・50代のキャリア再構築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2026-05-06T05:24:46Z</dcterms:created>
  <dcterms:modified xsi:type="dcterms:W3CDTF">2026-05-06T05:24:46Z</dcterms:modified>
</cp:coreProperties>
</file>