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キャリアデザイン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65A30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専門性と汎用性のバランス｜リーダーシップ発揮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re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専門性と汎用性のバランス｜リーダーシップ発揮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30代の転換期を理解する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専門性と汎用性のバランス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リーダーシップと後輩育成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40代へのキャリアパス設計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30代の転換期を理解する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30代は「キャリアの分岐点」：ここで差がつく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20代との決定的な違い：「実績」が問われる時代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脳科学の「経験知の蓄積」：30代は判断力のピーク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30代で直面する3つの壁：責任・競争・選択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責任の壁：プレイヤーからマネジャーへ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競争の壁：同期との差が見え始める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選択の壁：専門性か管理職か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心理学の「アイデンティティクライシス」：自分は何者か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30代前半・中盤・後半：それぞれの課題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30代前半（30-33歳）：実績作りとスキルの確立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30代中盤（34-36歳）：専門性の深化と影響力拡大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30代後半（37-39歳）：リーダーシップと次世代育成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転職市場での30代：最後の大きなチャンス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35歳転職限界説は本当か：実際は経験次第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行動経済学の「サンクコスト」：過去に縛られない決断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ワークライフバランスの再考：家庭との両立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結婚・出産・育児：キャリアと両立するか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介護との両立：親の世代が70代に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健康管理：30代から体力の衰えを感じる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メンタルヘルス：ストレス管理の重要性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30代のキャリア成功者の共通点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実践ワーク：30代の自分が直面している課題を3つ書き出そう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専門性と汎用性のバランス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専門性とは：「〇〇のプロ」と言える領域を持つ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なぜ専門性が必要なのか：替えがきかない人材になる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脳科学の「1万時間の法則」：専門家になるための投資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T字型人材：広い知識（横棒）×深い専門性（縦棒）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π（パイ）型人材：2つ以上の専門性を持つ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コンビネーション・スキル：掛け算で希少価値を生む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「営業×データ分析」「人事×IT」など独自の組み合わせ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心理学の「差別化戦略」：他者との違いが価値になる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専門性の選び方：市場ニーズ×自分の適性×情熱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伸びる分野に専門性を持つ：DX・AI・サステナビリティ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資格・認定の取得：専門性の証明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ただし資格より実務経験：資格だけでは意味がない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アウトプットで専門性を示す：ブログ・SNS・登壇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行動経済学の「シグナリング」：見える化が評価を高める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社内専門家になる：「〇〇ならあの人」のポジション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汎用性の重要性：専門バカにならない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ビジネス基礎力：財務・マーケ・経営戦略の理解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マネジメントスキル：人を動かす力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変化対応力：専門外の仕事にも対応できる柔軟性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専門性と汎用性のバランス：7対3が理想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市場価値を最大化するキャリア戦略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実践ワーク：自分の専門性を一言で表現してみよう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リーダーシップと後輩育成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30代に求められるリーダーシップ：役職がなくても発揮できる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リーダーシップとマネジメントの違い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リーダーシップ＝方向を示す／マネジメント＝実行させる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脳科学の「ミラーニューロン」：リーダーの行動が組織を変える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サーバントリーダーシップ：「支える」リーダー像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心理学の「心理的安全性」：失敗を恐れないチーム作り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ビジョンの提示：「何のために」を示す力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巻き込み力：周囲を動かす影響力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傾聴力：部下の本音を引き出す技術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フィードバックスキル：成長を促す伝え方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ポジティブフィードバック：承認が意欲を高める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建設的批判：改善点を前向きに伝える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行動経済学の「ナッジ」：さりげなく行動を促す技術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後輩育成の重要性：教えることで自分も成長する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OJTの実践：仕事を通じて育てる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コーチング vs ティーチング：使い分けが鍵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1on1ミーティング：定期的な対話の場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Z世代の特徴を理解する：価値観の違いを認める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承認欲求・即時フィードバック・意味の重視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多様性マネジメント：個性を活かすリーダーシップ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自分のリーダーシップスタイルを知る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実践ワーク：後輩育成計画を立ててみよう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40代へのキャリアパス設計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40代を見据えた30代後半の戦略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「40歳の壁」とは：役職定年・早期退職の現実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脳科学の「可塑性の低下」：40代からは学習に時間がかかる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だからこそ30代で準備する：先手必勝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キャリアの選択肢：管理職・専門職・独立・転職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管理職ルート：部長・事業部長を目指す道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専門職ルート：スペシャリストとして極める道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独立・起業：自分でビジネスを作る道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転職：新しいフィールドに挑戦する道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心理学の「多様な選択肢」：1つに絞らない柔軟性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複業・副業の準備：収入源の複線化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40代から始めるのは遅い：30代から仕込む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スキルの棚卸し：市場で通用するか確認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「社内でしか通用しないスキル」の危険性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行動経済学の「現状維持バイアス」：変化を恐れない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ネットワークの構築：社外人脈を広げる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LinkedIn・名刺交換・勉強会：つながりを作る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学び直し（リカレント教育）：MBAや大学院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資産形成：経済的自立の準備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iDeCo・NISA・投資：40代からの選択肢を広げる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5年後のキャリアビジョンを描く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「45歳の自分」を具体的にイメージする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実践ワーク：40代に向けたアクションプランを作成しよう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30代の転換期を理解する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30代は「キャリアの分岐点」：ここで差がつく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30代後半（37-39歳）：リーダーシップと次世代育成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30代のキャリア成功者の共通点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専門性と汎用性のバランス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専門性とは：「〇〇のプロ」と言える領域を持つ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ただし資格より実務経験：資格だけでは意味がない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市場価値を最大化するキャリア戦略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リーダーシップと後輩育成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30代に求められるリーダーシップ：役職がなくても発揮できる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建設的批判：改善点を前向きに伝える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自分のリーダーシップスタイルを知る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40代へのキャリアパス設計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40代を見据えた30代後半の戦略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40代から始めるのは遅い：30代から仕込む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「45歳の自分」を具体的にイメージする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F62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CFCCB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30代のキャリア戦略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30代のキャリア戦略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2026-05-06T05:24:45Z</dcterms:created>
  <dcterms:modified xsi:type="dcterms:W3CDTF">2026-05-06T05:24:45Z</dcterms:modified>
</cp:coreProperties>
</file>