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DBEAFE"/>
          </a:solidFill>
          <a:ln w="9525">
            <a:solidFill>
              <a:srgbClr val="1E3A8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生成AI活用実践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ChatGPT業務活用の基本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2563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全社必須｜プロンプト基礎・文書作成活用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45分〜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全社員 / 業務での AI 活用を検討する方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ai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全社必須｜プロンプト基礎・文書作成活用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DBEAFE"/>
          </a:solidFill>
          <a:ln w="9525">
            <a:solidFill>
              <a:srgbClr val="1E3A8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DBEAFE"/>
          </a:solidFill>
          <a:ln w="9525">
            <a:solidFill>
              <a:srgbClr val="1E3A8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DBEAFE"/>
          </a:solidFill>
          <a:ln w="9525">
            <a:solidFill>
              <a:srgbClr val="1E3A8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ai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ChatGPTの基礎知識と倫理的リスク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効果的なプロンプト作成の基本原則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文書作成・要約・翻訳での活用例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アイデア発想とブレスト支援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ChatGPTの基礎知識と倫理的リスク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ChatGPTは「魔法の杖」ではない：できることとできないこと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生成AIの仕組み：大規模言語モデル（LLM）とは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なぜ今、ChatGPTが注目されるのか：AI革命の本質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ChatGPTの3つのバージョン：無料版・Plus・Enterprise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GPT-3.5 vs GPT-4：性能の違いを体感する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脳科学の視点：AIが人間の「言語野」を模倣する仕組み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ChatGPTが得意なこと10選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ChatGPTが苦手なこと：最新情報・計算・感情理解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ハルシネーション（幻覚）とは：AIが嘘をつく理由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事実確認の重要性：AIを「鵜呑み」にしない習慣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情報セキュリティのリスク：機密情報を入力してはいけない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著作権問題：生成された文章の権利は誰のものか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個人情報保護：GDPRとAI利用の注意点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バイアスの問題：AIが持つ偏見を理解する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心理学の「確証バイアス」：AIの答えに頼りすぎる危険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倫理的AI利用：フェアネス・透明性・説明責任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会社のAI利用規定を確認する：禁止事項の把握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AIに依存しすぎない：思考力を失わないために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行動経済学の「認知的怠慢」：AIに丸投げする罠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AIは「道具」：使いこなす人間の力が問われる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ChatGPT利用の10のルール：安全に使うために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実践ワーク：ChatGPTの基本操作を試してみよう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効果的なプロンプト作成の基本原則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プロンプトとは：AIへの「指示書」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良いプロンプトと悪いプロンプトの決定的な差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脳科学が証明：具体的な指示が脳の処理効率を上げる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プロンプトエンジニアリング：AI時代の新スキル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プロンプトの5大原則：明確性・具体性・文脈・制約・出力形式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原則1：明確な指示を出す「〇〇してください」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原則2：具体的な情報を与える「誰に・何を・なぜ」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原則3：文脈（コンテキスト）を提供する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原則4：制約条件を明示する「〇〇文字以内」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原則5：出力形式を指定する「箇条書きで」「表形式で」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ロールプレイ指示：「あなたは〇〇の専門家です」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ペルソナ設定：AIに人格を与える効果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Few-shot Learning：例を示して精度を上げる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Chain of Thought（思考の連鎖）：段階的に考えさせる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「ステップバイステップで考えてください」の魔法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行動経済学の「フレーミング効果」：質問の仕方で答えが変わる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追加質問の技術：一度で完璧を求めない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「もっと〇〇してください」で精度を高める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プロンプトのテンプレート10選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プロンプトライブラリの活用：車輪の再発明をしない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英語と日本語：どちらが精度が高いか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プロンプトの改善サイクル：試行錯誤が鍵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実践ワーク：悪いプロンプトを良いプロンプトに改善しよう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文書作成・要約・翻訳での活用例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ChatGPTで仕事の生産性が3倍になる：時短術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文書作成の革命：ゼロから書かず「叩き台」を作る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メール作成：「〇〇に対する返信メール」の瞬間生成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ビジネスメールのトーン調整：丁寧・カジュアル・断定的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報告書作成：データを渡して構造化させる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議事録作成：音声データから要点を抽出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プレゼン資料の構成案：スライド10枚分のアウトライン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企画書の骨子作成：目的・背景・提案・効果を整理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心理学の「認知負荷理論」：叩き台が思考を助ける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長文要約：5000文字を500文字に圧縮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要約の3パターン：箇条書き・段落・一行サマリー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脳科学の「ワーキングメモリ」：要約が理解を助ける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PDF・Web記事の要約：情報収集の効率化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翻訳機能：DeepLを超える精度？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英語→日本語：ビジネス文書の自然な翻訳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日本語→英語：ネイティブチェック不要のクオリティ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専門用語の翻訳：文脈を理解した正確な訳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校正・推敲：文章の改善提案を受ける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トーン＆マナー調整：文体を統一する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行動経済学の「選択肢のパラドックス」：複数案を出させて選ぶ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文書作成の時間を50%削減する実践術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実践ワーク：報告書の叩き台を10分で作成してみよう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アイデア発想とブレスト支援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AIとブレスト：無限のアイデア製造機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「アイデアが出ない」を解決する最強のパートナー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脳科学の「デフォルトモードネットワーク」：AIが発想を刺激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アイデア発想の3ステップ：発散→収束→精緻化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発散フェーズ：100個のアイデアを10分で生成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「〇〇のアイデアを50個出してください」の威力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SCAMPER法：既存アイデアを変換・応用・逆転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オズボーンのチェックリスト：アイデア発想の9つの視点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マンダラート思考：中心から放射状にアイデアを広げる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「もし〇〇だったら？」の仮説思考でアイデアを広げる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他業界の事例を応用：クロスインダストリーの発想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心理学の「固定観念の打破」：常識を疑う質問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収束フェーズ：100個を10個に絞り込む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評価軸の設定：実現性・効果・コスト・独自性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精緻化フェーズ：選んだアイデアを具体化する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ビジネスモデルキャンバス：アイデアを事業化する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SWOT分析：強み・弱み・機会・脅威を整理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行動経済学の「アンカリング効果」：最初のアイデアに縛られない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ネーミング生成：商品名・サービス名をAIに考えさせる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キャッチコピー作成：心を掴む言葉を量産する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企画のタイトル案：10パターンから選ぶ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一人ブレストの限界を超える：AIとの対話で思考を深める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実践ワーク：新規事業のアイデアを30分で50個出してみよう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ChatGPTの基礎知識と倫理的リスク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ChatGPTは「魔法の杖」ではない：できることとできないこと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著作権問題：生成された文章の権利は誰のものか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ChatGPT利用の10のルール：安全に使うために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効果的なプロンプト作成の基本原則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プロンプトとは：AIへの「指示書」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ペルソナ設定：AIに人格を与える効果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プロンプトの改善サイクル：試行錯誤が鍵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文書作成・要約・翻訳での活用例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ChatGPTで仕事の生産性が3倍になる：時短術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脳科学の「ワーキングメモリ」：要約が理解を助ける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文書作成の時間を50%削減する実践術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アイデア発想とブレスト支援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AIとブレスト：無限のアイデア製造機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心理学の「固定観念の打破」：常識を疑う質問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一人ブレストの限界を超える：AIとの対話で思考を深める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E3A8A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ChatGPT業務活用の基本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ai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DBEAFE"/>
          </a:solidFill>
          <a:ln w="9525">
            <a:solidFill>
              <a:srgbClr val="1E3A8A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45分〜（要点を絞った導入構成）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DBEAFE"/>
          </a:solidFill>
          <a:ln w="9525">
            <a:solidFill>
              <a:srgbClr val="1E3A8A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3A8A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1E3A8A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BEAF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ChatGPT業務活用の基本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ChatGPT業務活用の基本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2026-05-06T05:24:34Z</dcterms:created>
  <dcterms:modified xsi:type="dcterms:W3CDTF">2026-05-06T05:24:34Z</dcterms:modified>
</cp:coreProperties>
</file>