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コールセンター専門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B277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クレーム種類と心理｜初期対応・謝罪と解決・エスカレーション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コールセンター担当 / カスタマーサポート担当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callcent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クレーム種類と心理｜初期対応・謝罪と解決・エスカレーション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クレームの種類と顧客心理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初期対応の重要性（謝罪と傾聴）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解決提案とクロージング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エスカレーション判断と自己のメンタルケア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クレームの種類と顧客心理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クレームとは：不満の表明・改善のチャンス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なぜクレームが起こるのか：期待と現実のギャップ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脳科学の「期待違反」：思っていたのと違うと怒る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クレームの3種類：商品・サービス・態度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商品クレーム：「壊れている」「違う」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サービスクレーム：「対応が遅い」「説明不足」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態度クレーム：「態度が悪い」「馬鹿にされた」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心理学の「不満の蓄積」：小さな不満が爆発する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クレーム顧客の心理状態：4つのレベル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レベル1：軽い不満（冷静・事実を伝える）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レベル2：強い不満（感情的・怒りを含む）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レベル3：激怒（興奮・攻撃的）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レベル4：諦め（冷静だが信頼喪失）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行動経済学の「損失回避」：失ったものを取り戻したい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クレーム顧客が求めているもの：3つの欲求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謝罪・承認：「認めてほしい」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解決：「元に戻してほしい」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補償：「損失を埋めてほしい」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脳科学の「公平性」：不公平に敏感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正当なクレーム vs 不当なクレーム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正当：企業側に非がある・改善の余地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不当：理不尽な要求・恐喝・暴言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クレームはチャンス：改善の機会・ファン化の可能性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グッドマンの法則：クレーム対応でファンになる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実践ワーク：クレームの種類と顧客心理を分析しよう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初期対応の重要性（謝罪と傾聴）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初期対応がクレームの行方を決める：最初の3分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なぜ初期対応が重要なのか：火に油を注がない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脳科学の「感情の冷却」：最初の対応で落ち着く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初期対応の4ステップ：謝罪→傾聴→共感→確認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ステップ1：即座に謝罪する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「ご不便をおかけして申し訳ございません」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心理学の「謝罪効果」：謝ると怒りが収まる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謝罪の種類：一次謝罪と二次謝罪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一次謝罪：「不快な思いをさせて申し訳ございません」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気持ちに対する謝罪・事実確認前でもOK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二次謝罪：「当社の不手際でございました」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事実を確認してからの謝罪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行動経済学の「感情の先行」：まず気持ちを受け止める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ステップ2：じっくり傾聴する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遮らない・否定しない・言い訳しない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「最後までお聞かせください」の姿勢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相槌を打つ：「はい」「さようでございますか」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脳科学の「カタルシス」：話すとスッキリする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ステップ3：共感を示す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「それはお困りでしたね」「お気持ちお察しいたします」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共感≠同意：事実を認めるわけではない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ステップ4：事実を確認する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「確認させていただきます」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5W1Hで整理する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初期対応のNG行動：否定・言い訳・責任転嫁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NG：「でも」「しかし」「規則ですので」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実践ワーク：クレーム初期対応のロールプレイをしよう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解決提案とクロージング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解決提案：怒りを鎮めて前向きな着地へ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なぜ解決提案が重要なのか：文句だけでは終われない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脳科学の「問題解決」：答えが欲しい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解決提案の5ステップ：整理→提案→選択→実行→確認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ステップ1：問題を整理する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「つまり〇〇ということでよろしいでしょうか」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ステップ2：解決策を提案する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「次の方法で解決できます」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複数案を提示：選択肢があると納得しやすい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心理学の「選択の自由」：押し付けられると反発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ステップ3：顧客に選んでもらう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「A案とB案、どちらがよろしいでしょうか」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ステップ4：実行する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スピード対応：迅速に動く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ステップ5：最終確認する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「これで解決できますでしょうか」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行動経済学の「即時性」：早いほど満足度が高い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補償の考え方：金銭・物品・サービス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状況に応じた適切な補償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過剰補償はNG：前例になる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脳科学の「公平性」：同じ対応を求められる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約束は必ず守る：「〇日までに」を明確に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できない約束はしない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クロージング：感謝とお詫びで終わる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「この度はご迷惑をおかけして申し訳ございませんでした」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「貴重なご意見ありがとうございました」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フォローアップ：後日確認の電話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ファン化のチャンス：丁寧な対応で信頼回復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実践ワーク：解決提案からクロージングまでの流れを練習しよう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エスカレーション判断と自己のメンタルケア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B2777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エスカレーション：一人で抱え込まない判断力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なぜエスカレーションが必要なのか：限界がある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脳科学の「ストレス耐性」：人には限界がある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エスカレーションすべき5つのケース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ケース1：自分の権限を超える要求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「返金は上司の判断が必要です」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ケース2：専門知識が必要な内容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「専門部署におつなぎします」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ケース3：感情が収まらない顧客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「責任者に代わります」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ケース4：不当な要求・恐喝・暴言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「法的措置を検討します」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ケース5：長時間対応（30分超）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「一旦整理させていただきます」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心理学の「役割交代」：別の人になると冷静になる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エスカレーション時の伝え方：引継ぎを正確に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経緯・顧客の要望・対応状況を共有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上司への報告：早めに相談する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一人で判断せず組織で対応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行動経済学の「リスク分散」：複数で対応する安心感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メンタルケアの重要性：ストレスをため込まない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クレーム対応は精神的に疲れる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クレームを個人的に受け取らない：会社への不満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「自分が悪いわけではない」の認識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脳科学の「感情の分離」：仕事とプライベートを切り離す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ストレス解消法：休憩・深呼吸・同僚との共有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対応後の振り返り：何が学べたか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チームでサポートし合う文化：一人で抱え込まない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実践ワーク：エスカレーション判断とメンタルケアを考えよう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クレームの種類と顧客心理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クレームとは：不満の表明・改善のチャンス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レベル4：諦め（冷静だが信頼喪失）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グッドマンの法則：クレーム対応でファンになる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初期対応の重要性（謝罪と傾聴）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初期対応がクレームの行方を決める：最初の3分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ステップ2：じっくり傾聴する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NG：「でも」「しかし」「規則ですので」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解決提案とクロージング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解決提案：怒りを鎮めて前向きな着地へ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ステップ5：最終確認する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ファン化のチャンス：丁寧な対応で信頼回復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CE7F3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エスカレーション判断と自己のメンタルケア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エスカレーション：一人で抱え込まない判断力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心理学の「役割交代」：別の人になると冷静になる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チームでサポートし合う文化：一人で抱え込まない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831843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B2777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callcenter-0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CE7F3"/>
          </a:solidFill>
          <a:ln w="9525">
            <a:solidFill>
              <a:srgbClr val="831843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83184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831843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CE7F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クレーム対応の実践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クレーム対応の実践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2026-05-06T05:25:21Z</dcterms:created>
  <dcterms:modified xsi:type="dcterms:W3CDTF">2026-05-06T05:25:21Z</dcterms:modified>
</cp:coreProperties>
</file>