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営業・販売スキル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顧客情報管理の基本・フォローアップの重要性・アップセル・クロスセルの実践・AIを活用した営業活動の効率化 を確認し、現場での進め方を整理します。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営業担当者 / 営業マネージャー候補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sales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顧客情報管理の基本・フォローアップの重要性・アップセル・クロスセルの実践・AIを活用した営業活動の効率化 を確認し、現場での進め方を整理します。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顧客情報管理（CRM/SFA）の基本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フォローアップの重要性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アップセル・クロスセルの実践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AIを活用した営業活動の効率化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顧客情報管理（CRM/SFA）の基本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CRM/SFAとは：顧客関係をデータで管理する仕組み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CRM（Customer Relationship Management）：顧客管理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SFA（Sales Force Automation）：営業支援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脳科学の「外部記憶」：覚えなくても大丈夫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なぜCRM/SFAが必要なのか：記憶に頼らない営業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顧客数が増えると管理しきれない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属人化を防ぐ：誰が見てもわかる情報共有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心理学の「情報の透明性」：共有が組織力を高める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CRM/SFAの主な機能：顧客情報・案件管理・活動履歴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顧客情報：企業名・担当者・連絡先・属性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案件管理：商談進捗・受注見込み・金額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活動履歴：訪問記録・メール履歴・電話メモ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代表的なCRM/SFAツール：Salesforce・HubSpot・Zoho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行動経済学の「ツール効果」：仕組みが行動を変える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顧客情報の登録：最低限必要な項目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基本情報・課題・予算・決裁者・競合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商談ステージ管理：どこまで進んでいるか可視化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初回接触→提案→見積→契約→納品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パイプライン管理：受注予測を立てる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「今月の受注見込みは〇〇円」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脳科学の「予測と計画」：見通しがあると安心する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活動記録：こまめに記録する習慣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訪問後すぐにメモ・記憶が新しいうちに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データの活用：分析して改善する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どのステージで詰まっているか・成約率はどうか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チーム共有：情報は全員の資産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実践ワーク：CRM/SFAに顧客情報を登録してみよう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フォローアップの重要性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フォローアップとは：「その後」の働きかけ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なぜフォローが重要なのか：売って終わりではない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脳科学の「接触効果」：何度も接触すると好感度が上がる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フォローアップの目的：信頼維持・課題解決・リピート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信頼維持：「忘れていませんよ」のメッセージ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課題解決：導入後の困りごとをサポート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リピート：次の商談につなげる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心理学の「返報性」：気にかけてもらうと返したくなる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フォローのタイミング：24時間・1週間・1ヶ月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商談後24時間以内：お礼メール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1週間後：進捗確認・追加情報提供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1ヶ月後：近況伺い・新情報の提供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行動経済学の「タイミング効果」：適切な間隔が鍵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フォローの方法：メール・電話・訪問・SNS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メール：気軽・記録に残る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電話：温度感が伝わる・迅速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訪問：最も丁寧・関係深化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SNS：カジュアル・日常的接触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脳科学の「多様な接点」：チャネルを変えると新鮮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お礼メールの書き方：具体的に感謝を伝える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「〇〇のお話、大変勉強になりました」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情報提供型フォロー：価値を届け続ける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「こんな記事を見つけました」の共有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季節の挨拶：年賀状・暑中見舞い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定期的な接触で関係を保つ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しつこいフォローはNG：相手の迷惑にならない頻度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実践ワーク：フォローアップ計画を立ててみよう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アップセル・クロスセルの実践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アップセル・クロスセル：既存顧客から売上を伸ばす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アップセル：より高額な商品に切り替えてもらう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クロスセル：関連商品を追加購入してもらう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脳科学の「信頼ベース」：既存客は新規より買いやすい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なぜ既存顧客が重要なのか：1:5の法則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新規獲得は既存維持の5倍コストがかかる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パレートの法則：売上の80%は20%の顧客から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心理学の「既存客重視」：ロイヤルカスタマーを大切に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アップセルの例：スタンダード→プレミアムプラン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「こちらのプランの方が御社に合っています」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クロスセルの例：PC購入→マウス・ケースも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「こちらも一緒にいかがですか？」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行動経済学の「バンドル効果」：セットが得に感じる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タイミングが鍵：満足度が高い時に提案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導入後の成果が出始めた時がベスト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課題ベースで提案：押し売りではなく解決策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「こんな課題もありませんか？」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脳科学の「問題認識」：気づかせることが第一歩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成功事例を見せる：他社はこう活用している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社会的証明：みんなが使っている安心感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お試し・トライアル：リスクを下げる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「1ヶ月無料で試してみませんか？」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限定オファー：既存客だけの特典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「お得意様限定の割引です」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LTV（Life Time Value）：顧客生涯価値を最大化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長く付き合うほど利益が増える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実践ワーク：既存顧客にアップセル・クロスセル提案を考えよう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AIを活用した営業活動の効率化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AI営業の時代：データとAIが営業を変える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なぜAIが営業に必要なのか：人間の限界を補う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脳科学の「認知限界」：処理できる情報量に限界がある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AIが営業にできる5つのこと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リード選定：見込み度の高い顧客を抽出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行動提案：次に何をすべきか教えてくれる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予測分析：受注確率・売上予測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文書作成：提案書・メールのドラフト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顧客分析：購買パターン・ニーズ分析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心理学の「補完関係」：AIが苦手を補う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リード選定AI：スコアリングで優先順位づけ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見込み度A・B・Cにランク分け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行動提案AI：「今日は〇〇に連絡しましょう」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フォローのタイミングを教えてくれる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行動経済学の「ナッジ」：さりげなく行動を促す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予測分析：過去データから未来を予測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「この案件の受注確率は70%です」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チャットボット：24時間対応の営業アシスタント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簡単な質問に自動回答・リードを獲得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脳科学の「即時性」：すぐ返事が来ると満足度が高い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メール自動化：パーソナライズされた一斉送信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AIが顧客ごとに内容をカスタマイズ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音声認識AI：商談を自動で議事録化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Gong・Chorus・Clari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AIツールの紹介：Salesforce Einstein・HubSpot AI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AIの限界：最終判断は人間・倫理的配慮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AIを盲信しない・人間の直感も大切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実践ワーク：AIツールを使って営業活動を効率化してみよう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顧客情報管理（CRM/SFA）の基本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CRM/SFAとは：顧客関係をデータで管理する仕組み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行動経済学の「ツール効果」：仕組みが行動を変える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チーム共有：情報は全員の資産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フォローアップの重要性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フォローアップとは：「その後」の働きかけ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フォローの方法：メール・電話・訪問・SNS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しつこいフォローはNG：相手の迷惑にならない頻度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アップセル・クロスセルの実践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アップセル・クロスセル：既存顧客から売上を伸ばす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タイミングが鍵：満足度が高い時に提案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長く付き合うほど利益が増える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AIを活用した営業活動の効率化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AI営業の時代：データとAIが営業を変える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行動経済学の「ナッジ」：さりげなく行動を促す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AIを盲信しない・人間の直感も大切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66534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CE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顧客管理とAI活用営業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顧客管理とAI活用営業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2026-05-06T05:25:18Z</dcterms:created>
  <dcterms:modified xsi:type="dcterms:W3CDTF">2026-05-06T05:25:18Z</dcterms:modified>
</cp:coreProperties>
</file>