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コールセンター専門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B27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顧客心理理解｜傾聴と共感・質問による課題把握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コールセンター担当 / カスタマーサポート担当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llcent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顧客心理理解｜傾聴と共感・質問による課題把握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顧客心理の理解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傾聴と共感のスキル（アクティブリスニング）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質問による課題把握（オープン・クローズ）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解決策の的確な提案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顧客心理の理解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顧客心理を知ると対応が変わる：心を読む技術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なぜ顧客心理が重要なのか：言葉の裏にある本音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脳科学の「感情優先」：人は感情で電話する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電話をかける顧客の心理状態：4つのパターン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パターン1：困っている（問題解決を求める）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「助けてほしい」の心理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パターン2：怒っている（不満を訴えたい）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「誰かに文句を言いたい」の心理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パターン3：不安（確認したい）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「大丈夫か知りたい」の心理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パターン4：急いでいる（すぐ解決したい）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「時間がない」の心理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心理学の「感情の識別」：状態を見極める力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顧客が本当に求めているもの：3つの欲求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欲求1：問題解決（機能的価値）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欲求2：承認・共感（感情的価値）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欲求3：安心感（心理的価値）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行動経済学の「損失回避」：得るより失いたくない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顧客の感情サイン：声のトーン・話すスピード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高い声・早口：焦り・怒り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低い声・ゆっくり：落ち着き・または諦め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顧客タイプ別対応：論理型・感情型・結論型・慎重型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脳科学の「パーソナリティ」：人によって響く言葉が違う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期待値のコントロール：できることとできないことを明確に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実践ワーク：顧客の心理状態を声から判断してみよう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傾聴と共感のスキル（アクティブリスニング）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傾聴と共感：「聞いてもらえた」が満足を生む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なぜ傾聴が重要なのか：話すことで顧客は落ち着く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脳科学の「カタルシス効果」：吐き出すとスッキリする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アクティブリスニングとは：積極的に聞く技術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ただ聞くのではなく「しっかり聞いている」と伝える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アクティブリスニングの5つの技術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相槌：「はい」「そうでございますか」「さようでございますね」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電話では相槌が特に重要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繰り返し（オウム返し）：「〇〇でいらっしゃるのですね」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相手の言葉をそのまま返す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要約：「つまり△△ということですね」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長い話を整理して返す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共感：「それはお困りでしたね」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感情に寄り添う言葉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質問：「もう少し詳しくお聞かせいただけますか」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興味を持って掘り下げる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心理学の「ミラーリング効果」：同調が信頼を生む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共感の言葉：「お気持ちお察しいたします」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「ご不便をおかけして申し訳ございません」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「おっしゃる通りでございます」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行動経済学の「感情の相互性」：共感されると協力的になる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共感と同情の違い：同情は上から目線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共感：「大変でしたね」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同情：「かわいそうに」（NG）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沈黙を恐れない：考える時間を与える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脳科学の「処理時間」：人は考える時間が必要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傾聴のNG行動：遮る・否定する・説教する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実践ワーク：傾聴と共感のロールプレイをしよう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質問による課題把握（オープン・クローズ）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質問力が問題解決の鍵：聞かないとわからない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なぜ質問が重要なのか：顧客は全てを話さない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脳科学の「情報の非対称性」：聞かないと埋まらない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2種類の質問：オープンクエスチョン vs クローズドクエスチョン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オープンクエスチョン：自由に答えられる質問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「どのような状況でしょうか？」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クローズドクエスチョン：Yes/Noで答える質問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「〇〇でお間違いございませんか？」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心理学の「質問の階層」：広く聞いて狭く絞る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使い分けのルール：最初はオープン→徐々にクローズド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状況把握はオープンで・確認はクローズドで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オープンクエスチョンの例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「具体的にどのような状況でしょうか？」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「いつ頃からその症状が出ていますか？」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「他に気になる点はございますか？」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クローズドクエスチョンの例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「エラーメッセージは表示されましたか？」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「再起動は試されましたか？」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行動経済学の「選択の簡素化」：Yes/Noは答えやすい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5W1Hで深掘りする：When, Where, Who, What, Why, How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When：「いつから」「いつまでに」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Where：「どこで」「どの画面で」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Who：「誰が」「どなたが」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What：「何が」「どのような」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Why：「なぜ」「どうして」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How：「どのように」「どうやって」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脳科学の「構造化」：整理された質問は答えやすい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誘導質問はNG：「〇〇ですよね？」と決めつけない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実践ワーク：オープン・クローズドを使い分けて質問しよう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解決策の的確な提案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解決策の提案：問題を解決してこその対応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なぜ提案が重要なのか：ただ聞くだけでは満足しない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脳科学の「問題解決欲求」：答えが欲しい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解決策提案の3ステップ：整理→提案→確認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ステップ1：問題を整理する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「つまり〇〇ということですね」と要約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ステップ2：解決策を提案する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「〇〇の方法で解決できます」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ステップ3：理解を確認する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「ご不明な点はございませんか？」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心理学の「クロージング」：確実に終わらせる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解決策は複数提示：選択肢があると満足度が高い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「A案とB案がございます」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行動経済学の「選択の自由」：選べると納得する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説明は簡潔に：専門用語を使わない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「リセットします」→「一度電源を切って入れ直します」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手順は順序立てて：「まず→次に→最後に」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ステップ分けで理解しやすく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脳科学の「順序記憶」：段階的に覚えやすい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できないことは正直に伝える：嘘はNG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「申し訳ございませんが、それは対応いたしかねます」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代替案を提示：「ただし、こちらは可能です」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断るだけでなく別の方法を提案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確認しながら進める：「ここまでよろしいでしょうか」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一方的に話し続けない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最後の確認：「他にご不明な点はございませんか」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クロージング：「それでは失礼いたします」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実践ワーク：解決策提案のロールプレイをしよう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顧客心理の理解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顧客心理を知ると対応が変わる：心を読む技術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心理学の「感情の識別」：状態を見極める力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期待値のコントロール：できることとできないことを明確に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傾聴と共感のスキル（アクティブリスニング）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傾聴と共感：「聞いてもらえた」が満足を生む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5. 質問：「もう少し詳しくお聞かせいただけますか」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傾聴のNG行動：遮る・否定する・説教する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質問による課題把握（オープン・クローズ）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質問力が問題解決の鍵：聞かないとわからない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「他に気になる点はございますか？」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誘導質問はNG：「〇〇ですよね？」と決めつけない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解決策の的確な提案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解決策の提案：問題を解決してこその対応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説明は簡潔に：専門用語を使わない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クロージング：「それでは失礼いたします」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83184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CE7F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顧客対応力とヒアリング技術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顧客対応力とヒアリング技術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2026-05-06T05:25:20Z</dcterms:created>
  <dcterms:modified xsi:type="dcterms:W3CDTF">2026-05-06T05:25:20Z</dcterms:modified>
</cp:coreProperties>
</file>