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マーケティング・企画力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EA580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ペルソナ設定｜カスタマージャーニーマップ作成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企画担当 / マーケティング担当 / 中堅社員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planning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ペルソナ設定｜カスタマージャーニーマップ作成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planning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顧客理解の重要性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ペルソナ設定の実践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カスタマージャーニーマップ作成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インサイト発掘のフレームワーク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顧客理解の重要性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なぜ「顧客理解」が全てのビジネスの出発点なのか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ドラッカーの名言：「顧客が価値を決める」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顧客理解の3層構造：属性→行動→心理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表面的理解と深層理解：「欲しいもの」vs「本当に必要なもの」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脳科学の「無意識の欲求」：顧客自身も気づいていないニーズ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ジョブ理論：顧客は商品ではなく「用事」を買う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ドリルを買う人が欲しいのは「穴」である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行動経済学の「隠れた動機」：建前と本音の乖離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VOC（Voice of Customer）：顧客の声を聞く仕組み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アンケートの限界：「満足」と答えても買わない理由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観察調査の威力：行動が真実を語る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エスノグラフィー：顧客の生活に入り込む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「不」の発見：不満・不便・不安・不足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心理学の「認知的不協和」：矛盾が購買を生む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顧客の「ペイン（痛み）」を特定する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顧客の「ゲイン（利益）」を理解する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感情の理解：喜び・怒り・悲しみ・楽しみ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プルチックの感情の輪：8つの基本感情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顧客理解が不十分だと起きる失敗事例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顧客理解が成功を生んだ事例：Apple・Netflix・Amazon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実践ワーク：自社の顧客を5つの視点で分析しよう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ペルソナ設定の実践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ペルソナとは：架空だけどリアルな「理想の顧客像」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なぜペルソナが必要なのか：全員に向けると誰にも刺さらない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ターゲット層とペルソナの違い：「30代女性」vs「田中花子さん」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ペルソナの効果：チーム全員が同じ顧客像を共有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心理学の「具体性の力」：リアルな人物が共感を生む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ペルソナ設定の5W1H：誰が・何を・なぜ・いつ・どこで・どうやって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デモグラフィック属性：年齢・性別・居住地・職業・年収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サイコグラフィック属性：価値観・趣味・ライフスタイル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行動データ：購買履歴・利用頻度・媒体接触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課題とニーズ：何に困っていて何を求めているか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情報収集行動：どこで情報を得ているか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意思決定基準：何を重視して選ぶか（価格・品質・ブランド）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ペルソナシート作成：1枚にまとめる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写真・名前・キャッチコピー：リアリティを高める工夫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脳科学の「擬人化効果」：顔があると感情移入する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ペルソナの数：1つ？複数？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プライマリーペルソナとセカンダリーペルソナ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ペルソナの検証：実在する顧客と照合する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ペルソナの更新：定期的に見直す必要性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行動経済学の「代表性ヒューリスティック」：典型例に頼る危険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ペルソナ活用事例：マーケティング・開発・営業での使い方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実践ワーク：自社商品のペルソナを1人作成してみよう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カスタマージャーニーマップ作成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カスタマージャーニーとは：顧客の「旅」を可視化する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なぜ「旅」なのか：購買は一瞬ではなくプロセス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タッチポイント：顧客との接点を全て洗い出す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認知→興味→比較→購入→利用→継続：購買プロセスの6段階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AIDMA・AISASモデル：古典的だが今も有効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認知段階：「どうやって知ってもらうか」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広告・SNS・口コミ・検索：各メディアの役割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興味段階：「どうやって興味を持ってもらうか」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心理学の「ザイアンスの法則」：接触回数が好意を生む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比較検討段階：「どうやって選ばれるか」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行動経済学の「選択肢のパラドックス」：多すぎると選べない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購入段階：「どうやってスムーズに買わせるか」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購入障壁の排除：決済方法・配送・返品ポリシー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利用段階：「どうやって満足してもらうか」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アフターサポート・オンボーディングの重要性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継続段階：「どうやってリピーターになってもらうか」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CRM・ロイヤルティプログラム・コミュニティ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各段階での顧客の感情を書き込む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喜び・不安・迷い・満足：感情の起伏を理解する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脳科学の「感情記憶」：感動が記憶に残る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ペインポイント（痛点）の特定：どこで離脱するか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改善施策の立案：ペインポイントを解消する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カスタマージャーニーマップのテンプレート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実践ワーク：自社のカスタマージャーニーマップを作成しよう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インサイト発掘のフレームワーク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インサイトとは：隠れた真実・本質的な動機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ニーズとインサイトの違い：「欲しい」vs「なぜ欲しい」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インサイトがビジネスを変える：成功事例から学ぶ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「女性はドリルが欲しいのではなく穴が欲しい」→インサイト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心理学の「深層心理」：表層と深層の違い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インサイト発掘の3ステップ：観察→分析→洞察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5つのWhyを繰り返す：トヨタ式で本質に迫る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「なぜ？」を5回聞くと真因が見える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脳科学の「因果推論」：原因を探る脳の仕組み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エスノグラフィー分析：観察から洞察を得る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シャドーイング：顧客に密着して行動を観察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コンテキスチュアル・インクワイアリー：使用場面でインタビュー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ラダリング法：「なぜそれが重要？」を掘り下げる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手段→便益→価値の3層構造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プロジェクション法：投影法で本音を引き出す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「もし〇〇が動物だとしたら？」の質問技法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KJ法：データを整理してパターンを見つける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親和図法：似たものをグルーピング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行動経済学の「ヒューリスティック」：直感的判断の法則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インサイトステートメントの書き方：1文で表現する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「〇〇な人は、実は××を求めている」の型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インサイトの検証：本当に当たっているか確認する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実践ワーク：顧客インサイトを1つ発見してみよう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顧客理解の重要性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なぜ「顧客理解」が全てのビジネスの出発点なのか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観察調査の威力：行動が真実を語る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顧客理解が成功を生んだ事例：Apple・Netflix・Amazon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ペルソナ設定の実践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ペルソナとは：架空だけどリアルな「理想の顧客像」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意思決定基準：何を重視して選ぶか（価格・品質・ブランド）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ペルソナ活用事例：マーケティング・開発・営業での使い方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カスタマージャーニーマップ作成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カスタマージャーニーとは：顧客の「旅」を可視化する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購入障壁の排除：決済方法・配送・返品ポリシー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カスタマージャーニーマップのテンプレート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インサイト発掘のフレームワーク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インサイトとは：隠れた真実・本質的な動機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コンテキスチュアル・インクワイアリー：使用場面でインタビュー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インサイトの検証：本当に当たっているか確認する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planning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9A3412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EDD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顧客インサイト発見法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顧客インサイト発見法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2026-05-06T05:24:39Z</dcterms:created>
  <dcterms:modified xsi:type="dcterms:W3CDTF">2026-05-06T05:24:39Z</dcterms:modified>
</cp:coreProperties>
</file>