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管理職強化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多様性の理解と価値｜世代間ギャップ・包摂的チーム運営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 / リーダー候補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anager-00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多様性の理解と価値｜世代間ギャップ・包摂的チーム運営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D&amp;Iの重要性と企業価値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世代間ギャップへの対応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多様な働き方（時短・テレワーク）への対応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インクルーシブなチーム運営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D&amp;Iの重要性と企業価値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ダイバーシティ&amp;インクルージョン（D&amp;I）とは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Diversity（多様性）：違いを受け入れる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Inclusion（包摂）：違いを活かす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脳科学の「集団の知恵」：多様性が創造性を高める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なぜD&amp;Iが重要なのか：社会・経営・法律の3つの理由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理由1：社会の変化（人口減少・グローバル化）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理由2：経営の競争力（イノベーション・人材確保）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理由3：法的義務（女性活躍推進法・障害者雇用促進法）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心理学の「同質性の罠」：似た者同士は楽だが成長しない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D&amp;Iの6つの側面：属性・経験・価値観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性別（男性・女性・LGBTQ+）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年齢（若手・中堅・シニア）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国籍・文化（外国籍・多文化）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障がい（身体・知的・精神）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働き方（正社員・非正規・テレワーク）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6. ライフステージ（独身・子育て・介護）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D&amp;Iの効果：イノベーション・生産性・ESG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マッキンゼー調査：多様性が高い企業は利益率が高い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行動経済学の「多様性プレミアム」：違いが価値を生む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D&amp;Iの課題：無意識のバイアス・制度の遅れ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「みんな違って当たり前」の文化づくり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実践ワーク：自部門の多様性を6つの側面で確認しよう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世代間ギャップへの対応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5世代が共存する職場：団塊～Z世代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世代間ギャップとは：価値観・働き方の違い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脳科学の「世代効果」：育った時代が脳を作る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5つの世代の特徴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団塊世代（1946-1954年生）：終身雇用・会社人間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バブル世代（1965-1970年生）：競争・出世志向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氷河期世代（1970-1984年生）：就職難・現実主義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ゆとり世代（1987-1996年生）：ワークライフバランス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Z世代（1997年以降生）：デジタルネイティブ・多様性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心理学の「世代ステレオタイプ」：決めつけは危険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「最近の若者は〇〇だ」の誤解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世代間のコンフリクト：よくある衝突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「なぜ残業しないのか」vs「なぜ残業が当たり前なのか」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「飲みニケーション」vs「プライベート重視」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「報連相」vs「自律的に働きたい」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行動経済学の「損失回避」：変化を嫌う上の世代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ギャップを埋める5つの対話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なぜそう思うのか理由を聞く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自分の経験を押し付けない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良い点を認め合う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共通の目標を確認する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お互いに学ぶ姿勢を持つ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脳科学の「相互学習」：教え合うと脳が活性化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世代を超えたチーム作り：強みの相互補完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実践ワーク：他世代の良い点を3つ見つけよう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多様な働き方（時短・テレワーク）への対応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働き方の多様化：時間・場所・雇用形態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「9時-18時・オフィス・正社員」だけの時代は終わった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脳科学の「柔軟性」：多様な働き方が生産性を高める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時短勤務：育児・介護との両立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1日6時間・週4日勤務など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時短社員への対応：公平な評価・業務配分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「時短=戦力外」ではない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心理学の「マミートラック」：出産後のキャリア停滞を防ぐ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テレワーク：在宅・リモートワーク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コロナで一気に普及：ニューノーマル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テレワークのメリット：通勤時間削減・集中できる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テレワークの課題：コミュニケーション不足・孤立感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ハイブリッドワーク：出社とテレワークの組み合わせ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行動経済学の「選択の自由」：選べることが満足度を高める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テレワークマネジメント：見えないからこそ信頼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「監視」ではなく「成果」で評価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オンラインでの1on1・チームビルディング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フレックスタイム：柔軟な勤務時間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コアタイム・フレキシブルタイム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副業・兼業：複数の仕事を持つ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「一社専念」から「複業時代」へ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脳科学の「マルチタスク」：複数の役割が脳を刺激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多様な働き方を認める制度設計：就業規則の見直し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実践ワーク：チームの働き方の多様性を確認しよう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インクルーシブなチーム運営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インクルージョンとは：誰もが居場所がある状態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「多様性がある」だけでは不十分：活かすことが重要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脳科学の「所属感」：居場所があると能力を発揮できる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インクルーシブな組織の特徴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全員が発言できる・違いを尊重・公平な機会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排除されがちな人：マイノリティ・時短・非正規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心理学の「内集団バイアス」：似た人を優遇してしまう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インクルージョンを阻む3つの壁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無意識のバイアス：偏見に気づかない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マイクロアグレッション：小さな差別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同質性の文化：「空気を読む」圧力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アンコンシャスバイアス：無意識の偏見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「女性は〇〇」「若者は〇〇」の決めつけ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行動経済学の「ステレオタイプ」：思い込みが判断を歪める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バイアスに気づく訓練：IAT（潜在連合テスト）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インクルーシブリーダーの5つの行動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積極的に聞く：「〇〇さん、どう思う？」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公平に扱う：えこひいきしない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違いを価値にする：「だから面白い」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弱さを見せる：完璧でなくていい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アライ（味方）になる：マイノリティを支援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脳科学の「心理的安全性」：違いを言える環境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インクルージョンの測定：エンゲージメント調査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「このチームで自分らしくいられるか」の質問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実践ワーク：チームのインクルージョン度をチェックしよう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D&amp;Iの重要性と企業価値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ダイバーシティ&amp;インクルージョン（D&amp;I）とは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2. 年齢（若手・中堅・シニア）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「みんな違って当たり前」の文化づくり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世代間ギャップへの対応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5世代が共存する職場：団塊～Z世代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「なぜ残業しないのか」vs「なぜ残業が当たり前なのか」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世代を超えたチーム作り：強みの相互補完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多様な働き方（時短・テレワーク）への対応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働き方の多様化：時間・場所・雇用形態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ハイブリッドワーク：出社とテレワークの組み合わせ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多様な働き方を認める制度設計：就業規則の見直し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インクルーシブなチーム運営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インクルージョンとは：誰もが居場所がある状態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「女性は〇〇」「若者は〇〇」の決めつけ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「このチームで自分らしくいられるか」の質問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2400E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EF3C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ダイバーシティマネジメント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ダイバーシティマネジメント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2026-05-06T05:25:00Z</dcterms:created>
  <dcterms:modified xsi:type="dcterms:W3CDTF">2026-05-06T05:25:00Z</dcterms:modified>
</cp:coreProperties>
</file>