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マーケティング・企画力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EA580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プレゼンの準備と構成・伝わる話し方と非言語スキル・質疑応答の対応法と反論処理・実践演習とフィードバック を扱い、企画から提案までの進め方を整理します。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企画担当 / マーケティング担当 / 中堅社員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planning-005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プレゼンの準備と構成・伝わる話し方と非言語スキル・質疑応答の対応法と反論処理・実践演習とフィードバック を扱い、企画から提案までの進め方を整理します。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planning-005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プレゼンの準備と構成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伝わる話し方と非言語スキル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質疑応答の対応法と反論処理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実践演習とフィードバック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プレゼンの準備と構成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プレゼンテーションとは：限られた時間で相手を動かす技術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プレゼンが失敗する3つの理由：準備不足・構成ミス・話し方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脳科学の「第一印象」：最初の7秒で勝負が決まる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プレゼンの目的を明確にする：情報共有・説得・意思決定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聞き手分析：誰に・何を・なぜ話すのか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聞き手の知識レベル・関心・期待を把握する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心理学の「受け手中心」：自分が言いたいことより相手が知りたいこと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プレゼンの黄金構成：序論→本論→結論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序論（導入）：掴み・目的・アジェンダ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オープニングの掴み：質問・驚きの事実・ストーリー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「もし〇〇だとしたら？」の仮定で興味を引く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本論（メイン）：3つのポイントで構成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「3」の魔法：人間が記憶できる限界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結論（まとめ）：要約・行動喚起・余韻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行動経済学の「ピークエンドの法則」：最後が記憶に残る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スライド設計：1スライド1メッセージ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文字は少なく・図は大きく・色は3色まで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フォント選び：ゴシック体が読みやすい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画像・動画の活用：視覚が記憶を強化する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リハーサルの重要性：練習が自信を生む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タイムマネジメント：時間内に収める技術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実践ワーク：5分間のプレゼン構成を作成してみよう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伝わる話し方と非言語スキル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メラビアンの法則：言葉は7%、声は38%、見た目は55%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非言語コミュニケーションの威力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脳科学の「ミラーニューロン」：表情が伝染する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声のトーン・スピード・間の取り方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低い声は信頼感・高い声は親しみやすさ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話すスピード：1分間に300文字が最適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「間」の威力：沈黙が注目を集める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心理学の「緊張と緩和」：メリハリが飽きさせない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抑揚をつける：重要な言葉は強調する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アイコンタクト：3秒ルール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全員を見る：特定の人だけ見ない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表情：笑顔が信頼を生む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ジェスチャー：手の動きが言葉を強化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オープンハンド：手のひらを見せると誠実に見える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姿勢：背筋を伸ばすと自信があるように見える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行動経済学の「権威の服装」：見た目が信頼を左右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移動：動きが注目を集める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演壇に固まらず、聞き手に近づく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緊張のコントロール：深呼吸・ポジティブセルフトーク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脳科学の「戦うか逃げるか反応」：緊張は自然な反応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緊張を味方にする：アドレナリンが集中力を高める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実践ワーク：鏡の前で非言語スキルを練習しよう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質疑応答の対応法と反論処理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質疑応答が本番：ここで評価が決まる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質問は「敵」ではなく「チャンス」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心理学の「対話的思考」：質問で理解が深まる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想定質問リストの作成：事前準備が9割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「批判的な質問」を10個予想する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質問への答え方の基本型：理解→回答→確認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まず質問を復唱して理解を確認する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「〇〇についてのご質問ですね」で時間を稼ぐ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簡潔に答える：PREP法で30秒以内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結論→理由→事例→結論で説得力を持たせる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わからない質問への対応：正直に認める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「確認して後ほどお答えします」で逃げない誠実さ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脳科学の「誠実性の認知」：嘘は見抜かれる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批判的な質問への対応：感情的にならない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「ご指摘ありがとうございます」で受け止める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反論処理の技術：Yes, but法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「おっしゃる通りです。ただし〇〇の点では…」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行動経済学の「損失回避」：反論をメリットに変換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データで反論を封じる：数字が最強の武器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事例で説得する：「実際に〇〇社では成功しています」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複数の質問が来た時：整理して一つずつ答える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時間切れへの対応：「後ほど個別に」で丁寧に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質疑応答後のフォロー：追加資料を送る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実践ワーク：想定質問10個とその回答を準備しよう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実践演習とフィードバック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プレゼンは「練習」で上手くなる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脳科学の「反復学習」：練習が神経回路を強化する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実践演習の進め方：プレゼン→フィードバック→改善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5分間プレゼンの課題設定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テーマ：「自社商品の提案」「新規事業の企画」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動画撮影のススメ：自分のプレゼンを客観視する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「こんなに話し方が悪いのか」に気づく衝撃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フィードバックの受け方：防御しない・素直に聞く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心理学の「成長マインドセット」：批判は成長の糧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フィードバックの観点：内容・構成・話し方・スライド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内容：論理性・根拠・具体性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構成：わかりやすさ・流れ・時間配分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話し方：声・スピード・間・抑揚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非言語：表情・アイコンタクト・ジェスチャー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スライド：デザイン・文字量・視覚効果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良かった点と改善点：両方を伝える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サンドイッチ話法：褒める→改善点→励ます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行動経済学の「フィードバックループ」：改善が加速する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自己評価と他者評価のギャップ：客観視の重要性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プレゼンスキル向上のPDCAサイクル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継続的改善：毎回1つずつ改善する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TEDトークから学ぶ：世界最高のプレゼンを研究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プレゼン上達のための日常習慣：1分間スピーチ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実践ワーク：5分間プレゼンを実施してフィードバックを受けよう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プレゼンの準備と構成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プレゼンテーションとは：限られた時間で相手を動かす技術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本論（メイン）：3つのポイントで構成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タイムマネジメント：時間内に収める技術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伝わる話し方と非言語スキル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メラビアンの法則：言葉は7%、声は38%、見た目は55%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表情：笑顔が信頼を生む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緊張を味方にする：アドレナリンが集中力を高める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質疑応答の対応法と反論処理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質疑応答が本番：ここで評価が決まる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脳科学の「誠実性の認知」：嘘は見抜かれる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質疑応答後のフォロー：追加資料を送る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実践演習とフィードバック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プレゼンは「練習」で上手くなる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話し方：声・スピード・間・抑揚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プレゼン上達のための日常習慣：1分間スピーチ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planning-005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9A3412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EDD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伝わるプレゼンテーション実践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伝わるプレゼンテーション実践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2026-05-06T05:24:43Z</dcterms:created>
  <dcterms:modified xsi:type="dcterms:W3CDTF">2026-05-06T05:24:43Z</dcterms:modified>
</cp:coreProperties>
</file>