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E0E7FF"/>
          </a:solidFill>
          <a:ln w="9525">
            <a:solidFill>
              <a:srgbClr val="3730A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ライティング・文書作成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メール・チャットコミュニケーション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4F46E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ビジネスメールマナー｜チャットツール適切な伝え方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40分〜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全社員 / 若手・中堅社員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writing-004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メール・チャットコミュニケーション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メール・チャットコミュニケーション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F46E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ビジネスメールマナー｜チャットツール適切な伝え方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E0E7FF"/>
          </a:solidFill>
          <a:ln w="9525">
            <a:solidFill>
              <a:srgbClr val="3730A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E0E7FF"/>
          </a:solidFill>
          <a:ln w="9525">
            <a:solidFill>
              <a:srgbClr val="3730A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E0E7FF"/>
          </a:solidFill>
          <a:ln w="9525">
            <a:solidFill>
              <a:srgbClr val="3730A3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Google Workspace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PC（カメラ・マイクが利用できる環境を推奨）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詳細な受講環境は実案件のヒアリング後に調整します。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メール・チャットコミュニケーション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メール・チャットコミュニケーション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F46E5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writing-004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ビジネスメールの基本マナー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件名と本文の書き方（CC/BCCの使い分け）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チャットツール（Slack, Teams）の適切な使い方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誤解を防ぐ文章術とAI活用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メール・チャットコミュニケーション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メール・チャットコミュニケーション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F46E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ビジネスメールの基本マナー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4F46E5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ビジネスメール：最も使う文書コミュニケーション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1日平均121通：メールが仕事の大半を占める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脳科学の「第一印象」：メールで人柄が判断される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ビジネスメールの基本構造：件名→宛名→本文→署名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件名：一目で内容がわかる見出し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【重要】【至急】【確認依頼】などのタグ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宛名：「〇〇様」「お世話になっております」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本文：結論→詳細→締めの3段構成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署名：会社名・部署・名前・連絡先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心理学の「初頭効果」：最初の挨拶が印象を決める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返信の基本マナー：24時間以内に返す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即答できなくても「確認します」の一報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全員返信 vs 個別返信：使い分けが重要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不要な人にまで全員返信しない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行動経済学の「情報過多」：無駄なメールがストレス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添付ファイルのマナー：ファイル名・容量・ウイルスチェック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ファイル名は日付+内容：「20250101_提案書.pdf」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重いファイルはクラウド共有：10MB以上は避ける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脳科学の「視覚整理」：改行・空行で読みやすく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長文は避ける：スクロール不要な長さに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敬語の使い方：「いただく」「くださる」の使い分け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NGな表現：「了解です」「参考までに」「取り急ぎ」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誤送信防止：送信前の3秒確認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宛先・添付・内容をチェック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実践ワーク：ビジネスメールの基本形を書いてみよう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メール・チャットコミュニケーション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メール・チャットコミュニケーション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F46E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件名と本文の書き方（CC/BCCの使い分け）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4F46E5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件名が9割：開封率を決める最重要要素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脳科学の「選択的注意」：興味あるものしか読まない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良い件名の3条件：具体的・簡潔・行動喚起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具体的：「会議の件」NG →「11/20会議の議題確認」OK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簡潔：20文字以内が理想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行動喚起：【要返信】【確認依頼】【至急】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心理学の「緊急性効果」：期限があると行動する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件名のNG例：「お疲れ様です」「よろしくお願いします」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内容がわからない件名は読まれない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Re:の使い方：返信の場合はそのまま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話題が変わったら件名を変える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本文の書き方：PREP法で簡潔に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結論→理由→詳細→締め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行動経済学の「認知負荷」：短いほど読まれる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1メール1用件：複数の話題を詰め込まない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別の話題は別メールで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To・CC・BCCの使い分け：理解していないと失礼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To：返信してほしい人（メインの宛先）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CC：情報共有したい人（参考として）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BCC：他の人に知られたくない宛先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脳科学の「責任の分散」：Toが多いと誰も返信しない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CCの使いすぎ注意：本当に必要な人だけ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「念のためCC」が情報過多を生む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BCCの使いどころ：一斉送信・メアド保護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顧客への一斉メールはBCCで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返信を求めるメール：明確に依頼する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「〇日までにご返信ください」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実践ワーク：件名とTo/CC/BCCを使い分けてメールを書こう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メール・チャットコミュニケーション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メール・チャットコミュニケーション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F46E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チャットツール（Slack, Teams）の適切な使い方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4F46E5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チャットツール：メールよりカジュアル・速い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Slack・Teams・Chatworkの違いを理解する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脳科学の「即時性」：すぐ返事が来る安心感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チャット vs メール：使い分けの基準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チャット：急ぎ・簡単・社内向け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メール：正式・記録・社外向け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チャットの基本マナー：簡潔・スタンプ・スレッド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簡潔に：長文はメールか文書で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スタンプ活用：「いいね」「了解」を素早く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スレッド機能：話題ごとに整理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心理学の「即時フィードバック」：反応があると安心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@メンション：特定の人に通知を飛ばす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@channel：全員に通知（乱用注意）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@here：オンラインの人だけに通知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行動経済学の「注意の経済」：通知が多すぎると疲れる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チャンネル・部屋の使い分け：用途ごとに分ける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プロジェクトチャンネル・雑談チャンネル・質問チャンネル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DM（ダイレクトメッセージ）：個別の連絡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緊急でない限り営業時間内に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絵文字・スタンプの使い方：カジュアルすぎないように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社内はOK・社外は慎重に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脳科学の「非言語コミュニケーション」：絵文字が感情を伝える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ステータス設定：「会議中」「離席中」で状況を伝える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通知設定：集中時間は通知オフ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チャットの記録性：重要な決定はメールか文書で残す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チャットは流れていく：検索性が低い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リモートワークでのチャット活用：雑談も大切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実践ワーク：チャットで効率的にコミュニケーションしてみよう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メール・チャットコミュニケーション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メール・チャットコミュニケーション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F46E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誤解を防ぐ文章術とAI活用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4F46E5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「伝えた」≠「伝わった」：文章の誤解を防ぐ技術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脳科学の「解釈のズレ」：同じ文章でも受け取り方が違う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誤解が生まれる3つの原因：曖昧・省略・感情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原因1：曖昧な表現（「早めに」「なるべく」）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「早めに」→「3日以内に」と具体化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原因2：主語の省略（誰が・誰に）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「確認してください」→「田中さんが山田さんに確認してください」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原因3：感情が見えない（冷たく感じる）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「了解」→「承知しました。ありがとうございます」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心理学の「ネガティブバイアス」：悪い方に解釈されやすい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誤解を防ぐ5つのテクニック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1. 5W1Hを明記する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2. 数字で具体化する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3. 箇条書きで整理する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4. クッション言葉を使う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「恐れ入りますが」「お手数ですが」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5. ポジティブ表現を選ぶ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「できません」→「〇〇なら可能です」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行動経済学の「フレーミング効果」：言い方で印象が変わる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読み返しの重要性：送信前の最終チェック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誤字・脱字・宛名ミス・添付忘れ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AIを活用した文章改善：ChatGPT・Grammarly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「この文章をビジネスメール調に直してください」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「もっと丁寧な表現にしてください」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脳科学の「認知負荷軽減」：AIが校正を助ける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文章チェックツール：文賢・ProWritingAid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誤字脱字・冗長表現・わかりにくい文を指摘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AIの限界：100%信じない・最終確認は人間が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機密情報をAIに入れない：社内規定を守る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実践ワーク：AIを使って文章を改善してみよう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メール・チャットコミュニケーション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メール・チャットコミュニケーション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F46E5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E0E7FF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ビジネスメールの基本マナー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ビジネスメール：最も使う文書コミュニケーション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全員返信 vs 個別返信：使い分けが重要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宛先・添付・内容をチェック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E0E7FF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件名と本文の書き方（CC/BCCの使い分け）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件名が9割：開封率を決める最重要要素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1メール1用件：複数の話題を詰め込まない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「〇日までにご返信ください」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E0E7FF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チャットツール（Slack, Teams）の適切な使い方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チャットツール：メールよりカジュアル・速い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行動経済学の「注意の経済」：通知が多すぎると疲れる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リモートワークでのチャット活用：雑談も大切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E0E7FF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誤解を防ぐ文章術とAI活用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「伝えた」≠「伝わった」：文章の誤解を防ぐ技術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「恐れ入りますが」「お手数ですが」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機密情報をAIに入れない：社内規定を守る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メール・チャットコミュニケーション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メール・チャットコミュニケーション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F46E5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writing-004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E0E7FF"/>
          </a:solidFill>
          <a:ln w="9525">
            <a:solidFill>
              <a:srgbClr val="3730A3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40分〜（要点を絞った導入構成）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E0E7FF"/>
          </a:solidFill>
          <a:ln w="9525">
            <a:solidFill>
              <a:srgbClr val="3730A3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3730A3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0E7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メール・チャットコミュニケーション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メール・チャットコミュニケーション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2026-05-06T05:25:12Z</dcterms:created>
  <dcterms:modified xsi:type="dcterms:W3CDTF">2026-05-06T05:25:12Z</dcterms:modified>
</cp:coreProperties>
</file>