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エンゲージメントとは・なぜ今エンゲージメントが重要か・エンゲージメントサーベイの活用法・エンゲージメント向上の効果 を扱い、組織活性化の進め方を整理します。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人事・組織開発担当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engage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エンゲージメントとは・なぜ今エンゲージメントが重要か・エンゲージメントサーベイの活用法・エンゲージメント向上の効果 を扱い、組織活性化の進め方を整理します。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エンゲージメントとは（満足度との違い）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なぜ今エンゲージメントが重要か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エンゲージメントサーベイの活用法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エンゲージメント向上の効果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エンゲージメントとは（満足度との違い）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エンゲージメントとは：「会社への愛着と貢献意欲」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なぜ今「満足度」ではなく「エンゲージメント」なのか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脳科学の「報酬系の違い」：満足と熱意は別物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満足度 vs エンゲージメント：決定的な違い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満足度：「不満がない」状態（受動的）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エンゲージメント：「貢献したい」状態（能動的）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心理学の「ワーク・エンゲージメント」：活力・熱意・没頭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活力（Vigor）：エネルギーが溢れている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熱意（Dedication）：仕事に誇りと情熱を持つ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没頭（Absorption）：時間を忘れて集中する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「満足しているが辞める社員」の謎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満足度が高くてもエンゲージメントが低いと離職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行動経済学の「現状維持バイアス」：満足は惰性を生む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エンゲージメントが高い社員の特徴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自ら考える・提案する・助け合う・成長意欲が高い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エンゲージメントが低い社員の特徴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言われたことだけやる・無関心・転職を考えている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脳科学の「ドーパミン」：エンゲージメントが意欲を生む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組織へのエンゲージメント vs 仕事へのエンゲージメント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「会社が好き」と「仕事が好き」は違う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両方が高い状態が理想：会社も仕事も好き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エンゲージメントの誤解：「働かせすぎ」ではない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実践ワーク：自分のエンゲージメント度をチェックしよう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なぜ今エンゲージメントが重要か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エンゲージメントが注目される3つの背景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背景1：人材不足・採用難の時代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「採用より定着」：辞めさせない経営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背景2：働き方の多様化（リモート・副業）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「目が届かない」からこそ内発的動機が必要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背景3：Z世代の価値観（意味・成長・承認）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「やりがい」を求める世代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脳科学の「内発的動機づけ」：強制では動かない時代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エンゲージメントの効果：企業に何をもたらすか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効果1：生産性向上（17%アップ）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Gallup調査：エンゲージメント高い企業は利益率が高い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効果2：離職率低下（31%ダウン）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採用コスト・育成コストの削減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効果3：顧客満足度向上（10%アップ）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社員の笑顔が顧客を引き寄せる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心理学の「感情の伝染」：幸せは伝播する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効果4：イノベーション創出（創造性の向上）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エンゲージメントが高いと新しいアイデアが生まれる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効果5：業績向上（売上・利益の増加）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「人」が企業の競争力を決める時代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行動経済学の「複利効果」：小さな改善が大きな成果に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日本のエンゲージメントは世界最低レベル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Gallup調査：日本は139ヵ国中132位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だからこそ伸びしろがある：今がチャンス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実践ワーク：エンゲージメント向上で得られる効果を書き出そう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エンゲージメントサーベイの活用法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エンゲージメントサーベイとは：組織診断ツール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「見えない」を「見える化」する技術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脳科学の「測定効果」：測ると意識が変わる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なぜサーベイが必要なのか：感覚ではわからない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「うちの社員は元気だ」は思い込みかもしれない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サーベイで測る5つの要素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会社への愛着・誇り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仕事へのやりがい・熱意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成長実感・キャリア展望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上司・同僚との関係性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働く環境・制度の満足度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心理学の「Q12」：Gallupの12の質問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「仕事で最高の自分を出せるか」など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eNPS（employee Net Promoter Score）：推奨度測定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「この会社を友人に勧めたいか」0-10点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行動経済学の「口コミ効果」：推奨意欲が本音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サーベイの実施方法：匿名・定期・簡潔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匿名性の担保：本音を引き出す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定期実施：年2回以上で変化を追う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簡潔な質問：15分以内で終わる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脳科学の「回答疲れ」：長すぎると適当になる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サーベイ結果の分析：スコアの見方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全体平均・部署別・年代別・経年変化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ヒートマップで問題を可視化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フリーコメントの重要性：数字に表れない声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テキストマイニングで傾向を掴む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サーベイ後のアクション：やりっぱなしはNG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結果共有→対話→改善施策→再測定のサイクル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実践ワーク：自部門でミニサーベイを実施してみよう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エンゲージメント向上の効果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エンゲージメント向上がもたらす10の効果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「人が変わると会社が変わる」の真実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脳科学の「ポジティブ連鎖」：良い循環が生まれる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効果1：生産性の劇的向上（最大20%アップ）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同じ時間でより多くの成果を出す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効果2：創造性の発揮（新商品・サービス開発）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「もっと良くしたい」のアイデアが溢れる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心理学の「フロー状態」：没頭が創造を生む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効果3：離職率の大幅低下（採用コスト削減）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1人の離職コストは年収の2-3倍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効果4：顧客満足度の向上（リピート率アップ）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幸せな社員が幸せな顧客を作る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行動経済学の「サービスプロフィットチェーン」：社員→顧客→利益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効果5：欠勤率の減少（健康経営）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エンゲージメントが高いと病気になりにくい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効果6：品質の向上（ミス・クレームの減少）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「適当にやる」がなくなる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脳科学の「注意力」：集中すればミスが減る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効果7：安全性の向上（事故の減少）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「自分ごと」として考えるから注意深くなる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効果8：協調性の向上（チームワーク強化）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「一緒に頑張ろう」の雰囲気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効果9：企業ブランドの向上（採用力強化）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「働きたい会社」として選ばれる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効果10：業績の持続的成長（長期的な競争力）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エンゲージメントは「投資」：必ずリターンがある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ROI（投資対効果）：エンゲージメント向上の費用対効果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実践ワーク：エンゲージメント向上の効果を数値化してみよう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エンゲージメントとは（満足度との違い）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エンゲージメントとは：「会社への愛着と貢献意欲」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満足度が高くてもエンゲージメントが低いと離職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エンゲージメントの誤解：「働かせすぎ」ではない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なぜ今エンゲージメントが重要か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エンゲージメントが注目される3つの背景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採用コスト・育成コストの削減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だからこそ伸びしろがある：今がチャンス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エンゲージメントサーベイの活用法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エンゲージメントサーベイとは：組織診断ツール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「この会社を友人に勧めたいか」0-10点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結果共有→対話→改善施策→再測定のサイクル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エンゲージメント向上の効果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エンゲージメント向上がもたらす10の効果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エンゲージメントが高いと病気になりにくい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ROI（投資対効果）：エンゲージメント向上の費用対効果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15E5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従業員エンゲージメントの理解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従業員エンゲージメントの理解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2026-05-06T05:25:05Z</dcterms:created>
  <dcterms:modified xsi:type="dcterms:W3CDTF">2026-05-06T05:25:05Z</dcterms:modified>
</cp:coreProperties>
</file>