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07C41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D7F0DD"/>
          </a:solidFill>
          <a:ln w="9525">
            <a:solidFill>
              <a:srgbClr val="107C4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07C4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Office・PC業務活用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Excel業務活用の基本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16A3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表作成・関数・集計・グラフを実務で使えるようにする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07C4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120分〜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07C4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07C4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新入社員 / 若手社員 / 全社員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excel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07C4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07C4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表作成・関数・集計・グラフを実務で使えるようにする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D7F0DD"/>
          </a:solidFill>
          <a:ln w="9525">
            <a:solidFill>
              <a:srgbClr val="107C4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07C4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D7F0DD"/>
          </a:solidFill>
          <a:ln w="9525">
            <a:solidFill>
              <a:srgbClr val="107C4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07C4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D7F0DD"/>
          </a:solidFill>
          <a:ln w="9525">
            <a:solidFill>
              <a:srgbClr val="107C4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07C4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Microsoft Teams / Google Meet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PC（受講者各自で操作可能な環境）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実機演習ありの講座のため、受講者各自の PC 環境を前提とします。詳細はヒアリング後に調整します。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07C4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excel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107C41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7C4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Excelの基本操作と表作成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107C41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7C4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関数・数式の基本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107C41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7C4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データ整理・集計・フィルター活用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107C41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7C4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見やすい表・グラフ・業務資料の作成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07C4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Excelの基本操作と表作成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Excel で何ができるか：ビジネスでの典型的な使い道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ブック・シート・セルの3階層構造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行・列・セル参照（A1, B2）の読み方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リボン・タブ・コマンドの探し方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ファイルを開く・保存する・名前を付けて保存する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オートフィルでデータを素早く入力する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連続データ（曜日・連番）の入力テクニック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セルの結合・解除と「結合の落とし穴」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列幅・行高さを揃えて見やすく整える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数値・日付・通貨の表示形式の使い分け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見出し行・項目列のつくり方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罫線の引き方と「引きすぎない」コツ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背景色とフォント色で「見せる表」にする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折り返し・縮小して全体を表示・配置設定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ウィンドウ枠の固定で大きな表を見やすくする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ショートカットキー（Ctrl+C/V/Z/S）で速くする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値貼り付け・書式貼り付けの使い分け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印刷範囲とページ設定の基本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ヘッダー・フッター・印刷タイトル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シートの追加・コピー・並び替え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ファイル名のルールと別名保存の習慣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実践演習：自分の業務データで表を作ってみる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07C4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関数・数式の基本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数式とは何か：= で始める計算式の考え方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四則演算（+-*/）と括弧の優先順位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セル参照と数式：A1+B1 で何が起きているか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絶対参照（$A$1）と相対参照の違い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SUM：合計を一発で出す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AVERAGE / MAX / MIN：平均・最大・最小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COUNT / COUNTA：件数を数える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ROUND / ROUNDDOWN / ROUNDUP：四捨五入の使い分け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IF：条件によって表示を変える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IF のネスト（複数条件）と読みやすい書き方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AND / OR：複数条件の組み合わせ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SUMIF / COUNTIF：条件付き集計の実務活用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SUMIFS / COUNTIFS：複数条件で集計する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VLOOKUP / XLOOKUP：別表からデータを引く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「#N/A」「#REF!」エラーの読み方と対処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IFERROR：エラー時の表示を整える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TEXT 関数で日付・数値の見せ方を制御する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CONCAT / TEXTJOIN：文字列の連結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日付関数（TODAY / DATE / DATEDIF）の基本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関数の入れ子（ネスト）の書き方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数式の検証：エラーチェックと数式の追跡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実践演習：売上データの集計表を関数で作る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07C4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データ整理・集計・フィルター活用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データを整理する前に：1行=1レコードの考え方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列見出しの付け方とデータ範囲のルール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テーブル機能（Ctrl+T）で表を「データ」として扱う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並べ替え：1列・複数列での並べ替え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オートフィルター：絞り込み表示の基本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数値・日付・テキストでのフィルター条件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重複の削除：データクレンジングの第一歩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データの入力規則（プルダウン）でミスを減らす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条件付き書式：閾値超えを色で見える化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条件付き書式：データバー・カラースケール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ピボットテーブル：集計の発想を変える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ピボットテーブルの行・列・値・フィルター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ピボットの集計方法（合計/平均/個数）の切替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ピボットでのグループ化（日付・数値）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ピボット：スライサーで対話的に絞る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クロス集計表の作り方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大きなデータでの動作改善の考え方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名前付き範囲を使って数式を読みやすくする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シート間の参照とデータの一元管理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元データと集計表を分離する設計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データ整形のチェックリスト（保存前確認）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実践演習：月次売上データをピボットで集計する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07C4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見やすい表・グラフ・業務資料の作成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「読みやすい表」の3原則（揃える・引きすぎない・色を使い分ける）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ビジネスで使う典型的な表のレイアウト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数値の桁揃え・小数点の扱い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強調したいセル・列の見せ方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凡例・単位・出典の入れ方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グラフの種類：棒・折れ線・円・複合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棒グラフの使いどころと縦/横の選び分け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折れ線グラフで時系列を見せる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円グラフを使うべきとき・使わないべきとき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構成比は積み上げ棒で見せる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軸ラベル・タイトル・目盛りの整え方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データラベルで数値を読みやすくする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色は3〜4色まで：見やすさを優先する配色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グラフの「だまし」を避ける（軸の切り方）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グラフの不要な要素を削る（インクの節約）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グラフを資料に貼る：図として貼る/連動して貼る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印刷を意識した余白・改ページの設定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共有時の留意点（壊れない数式・参照）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表とグラフを並べて見せる構成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ファイル名・シート名で分かりやすく管理する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提出前チェックリスト（数値・誤字・体裁）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実践演習：月次レポート1ページを仕上げる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07C4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107C41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D7F0DD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07C4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Excelの基本操作と表作成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 で何ができるか：ビジネスでの典型的な使い道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罫線の引き方と「引きすぎない」コツ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ファイル名のルールと別名保存の習慣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107C41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D7F0DD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07C4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関数・数式の基本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数式とは何か：= で始める計算式の考え方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SUMIF / COUNTIF：条件付き集計の実務活用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数式の検証：エラーチェックと数式の追跡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107C41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D7F0DD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07C4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データ整理・集計・フィルター活用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データを整理する前に：1行=1レコードの考え方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ピボットテーブルの行・列・値・フィルター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データ整形のチェックリスト（保存前確認）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107C41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D7F0DD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07C4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見やすい表・グラフ・業務資料の作成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「読みやすい表」の3原則（揃える・引きすぎない・色を使い分ける）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データラベルで数値を読みやすくする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提出前チェックリスト（数値・誤字・体裁）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07C4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16A34A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excel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D7F0DD"/>
          </a:solidFill>
          <a:ln w="9525">
            <a:solidFill>
              <a:srgbClr val="107C41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07C4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120分〜（要点を絞った導入構成）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D7F0DD"/>
          </a:solidFill>
          <a:ln w="9525">
            <a:solidFill>
              <a:srgbClr val="107C41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07C4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107C41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F0DD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Excel業務活用の基本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2026-05-06T11:18:50Z</dcterms:created>
  <dcterms:modified xsi:type="dcterms:W3CDTF">2026-05-06T11:18:50Z</dcterms:modified>
</cp:coreProperties>
</file>