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生成AI活用実践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2563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情報収集・要約特化｜他ツールとの使い分け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業務での AI 活用を検討する方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ai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情報収集・要約特化｜他ツールとの使い分け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ai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Gemini（旧Bard）の特徴と強み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Workspaceとの連携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高度な情報収集と分析での活用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ChatGPT/Copilotとの使い分けマップ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Gemini（旧Bard）の特徴と強み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 Geminiとは：Googleの次世代AI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Bardから Geminiへ：何が変わったのか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Gemini・ChatGPT・Copilotの3強時代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Geminiの最大の強み：Googleエコシステムとの統合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リアルタイム情報へのアクセス：最新ニュース・株価・天気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Google検索との連携：信頼性の高い情報源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脳科学の「情報の鮮度」：最新データが意思決定を改善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マルチモーダルAI：テキスト・画像・音声・動画を理解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画像認識：写真をアップロードして質問できる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「この画像は何ですか？」で物体認識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YouTube動画の要約：動画URLを渡すだけ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「この動画の要点を教えて」で時短学習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無料で使える高性能AI：コストパフォーマンス最強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Gemini Pro vs Gemini Ultra：性能の違い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心理学の「選択の自由」：無料AIが参入障壁を下げる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Geminiの得意分野：情報収集・調査・分析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Geminiの苦手分野：創作・複雑な推論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プライバシーとデータ利用：Googleのポリシー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会話履歴の管理：削除と保存の方法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行動経済学の「無料の魅力」：心理的ハードルがゼロ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実践ワーク：Geminiで最新ニュースを要約してみよう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Workspaceとの連携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Gemini for Google Workspace：Googleアプリに統合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Gmail・Docs・Sheets・Slides・Driveで使えるAI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Gmail × Gemini：メール作成が劇的に楽になる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「〇〇への返信を書いて」で瞬時に下書き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メールの要約：長文を3行で理解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トーン調整：ビジネス・カジュアル・フォーマル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 Docs × Gemini：文書作成の革命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「〇〇について書いて」で叩き台を自動生成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文章の改善提案：文法・表現・論理構成を修正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脳科学の「執筆ブロック解消」：AIが最初の一歩を助ける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 Sheets × Gemini：データ分析を自動化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数式の自動生成：「〇〇を計算して」だけ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データの可視化：グラフを自動作成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ピボットテーブル：クリック不要の集計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 Slides × Gemini：プレゼン資料を10分で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「〇〇についてのプレゼンを作成」で全スライド生成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画像の自動挿入：テーマに合った画像を提案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 Drive × Gemini：ファイル検索が超高速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「〇〇に関するファイルを探して」で瞬時に発見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心理学の「シームレス体験」：アプリ間の摩擦がゼロ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 Workspaceの生産性を3倍にする活用術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実践ワーク：Docsで報告書の叩き台を5分で作成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高度な情報収集と分析での活用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Geminiは最強の「リサーチアシスタント」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Google検索の進化版：AIが文脈を理解して回答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複雑な質問への対応：多角的な回答を提示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「〇〇について賛否両論を教えて」で視点を広げる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最新ニュースの要約：業界動向を5分でキャッチアップ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競合分析：「〇〇社の最新情報を教えて」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市場調査：トレンド・統計データを即座に取得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脳科学の「情報統合」：散在データをAIがまとめる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学術論文の検索：Google Scholarとの連携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専門知識の要約：難解な論文を平易に解説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ファクトチェック：情報の真偽を確認する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複数ソースの比較：情報の信頼性を高める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データ分析の支援：統計解析の解釈をサポート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「この数字は何を意味するか？」で洞察を得る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レポート作成の自動化：調査結果を構造化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引用元の明示：情報源を自動的に記載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心理学の「認知バイアス」：AIが客観的な視点を提供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Geminiの回答を鵜呑みにしない：批判的思考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情報リテラシー：AIと共存する時代のスキル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行動経済学の「情報の非対称性」：AIが格差を縮める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情報収集時間を70%削減する実践術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実践ワーク：業界の最新トレンドレポートを30分で作成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ChatGPT/Copilotとの使い分けマップ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AI戦国時代：3大AIの賢い使い分け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ChatGPTの強み：創作・推論・対話の自然さ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Copilotの強み：Microsoft 365との完全統合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Geminiの強み：最新情報とGoogle連携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使い分けマップ：タスク別の最適AI選択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文書作成：Copilot（社内）&gt; ChatGPT（創作）&gt; Gemini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情報収集：Gemini &gt; ChatGPT &gt; Copilot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データ分析：Copilot（Excel）&gt; Gemini（Sheets）&gt; ChatGPT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プレゼン作成：Copilot &gt; Gemini &gt; ChatGPT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アイデア発想：ChatGPT &gt; Gemini &gt; Copilot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脳科学の「タスクスイッチング」：目的に応じてAIを切り替える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コスト比較：無料vs有料の価値判断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 Plus（$20）・Copilot（$30）・Gemini Advanced（$20）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投資対効果（ROI）：どのAIに課金すべきか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複数AIの併用戦略：それぞれの強みを活かす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「セカンドオピニオン」としてのAI活用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同じ質問を3つのAIに聞いて比較する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心理学の「多様な視点」：複数AIが思考を豊かにする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将来のAI選択：新しいAIが次々登場する時代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Claude・Perplexity・LlamaなどAIの最新動向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行動経済学の「選択の最適化」：迷わないAI選定基準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実践ワーク：1つのタスクを3つのAIで比較してみよう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Gemini（旧Bard）の特徴と強み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Geminiとは：Googleの次世代AI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YouTube動画の要約：動画URLを渡すだけ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行動経済学の「無料の魅力」：心理的ハードルがゼロ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Workspaceとの連携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Gemini for Google Workspace：Googleアプリに統合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数式の自動生成：「〇〇を計算して」だけ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Workspaceの生産性を3倍にする活用術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高度な情報収集と分析での活用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Geminiは最強の「リサーチアシスタント」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複数ソースの比較：情報の信頼性を高める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情報収集時間を70%削減する実践術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ChatGPT/Copilotとの使い分けマップ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AI戦国時代：3大AIの賢い使い分け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コスト比較：無料vs有料の価値判断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行動経済学の「選択の最適化」：迷わないAI選定基準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ai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E3A8A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BEA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Gemini活用術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Gemini活用術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2026-05-06T05:24:36Z</dcterms:created>
  <dcterms:modified xsi:type="dcterms:W3CDTF">2026-05-06T05:24:36Z</dcterms:modified>
</cp:coreProperties>
</file>