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Office・PC業務活用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284C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Gmail/Drive/Docs/Sheets/Slides/Meet を業務で使えるようにする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120分〜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 / 全社員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google-workspac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Gmail/Drive/Docs/Sheets/Slides/Meet を業務で使えるようにする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Microsoft Teams / Google Meet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PC（受講者各自で操作可能な環境）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実機演習ありの講座のため、受講者各自の PC 環境を前提とします。詳細はヒアリング後に調整します。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google-workspac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Workspace全体の役割と使い分け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Gmail / Calendar / Meet の基本活用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Drive / Docs / Sheets / Slides の共同編集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共有権限・情報整理・チーム運用の基本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Workspace全体の役割と使い分け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Workspace とは：Gmail/Drive/Docs/Sheets/Slides/Calendar/Meet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 Gmail と Workspace（独自ドメイン）の違い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Web ブラウザ中心の作業スタイル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Microsoft 365 との立ち位置の違い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共同編集が前提：「保存ボタン」の概念がない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ファイル形式（.gdoc/.gsheet/.gslides）の特徴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.docx / .xlsx / .pptx との互換と注意点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Drive を中心に保存・共有を考える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ドメイン共有とリンク共有の違い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アクセス権（閲覧/コメント/編集）の3レベル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組織アカウントと個人アカウントの混同を避ける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モバイル版の使い勝手と限界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オフライン編集の設定と注意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Workspace アプリ間連携（Gmail→Calendar→Meet）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拡張機能・アドオンの考え方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通知設定の最低限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検索の強さ：Drive 検索の基本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「ファイルを送る」のではなく「リンクを共有する」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多人数編集の前提を理解する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ショートカット（Ctrl+/ で一覧）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セキュリティ（2要素認証）の必須化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実践演習：自分の Workspace 構造を棚卸しする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Gmail / Calendar / Meet の基本活用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Gmail の画面構成（受信/スター/送信済み）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ラベルとカテゴリでメールを整理する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フィルター（ルール）でメールを自動仕分け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検索演算子（from: subject: has:attachment）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署名・テンプレート（雛形）の活用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重要マーク・ミュート・スヌーズ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「保留」と「あとで返信」の使い分け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メールから Calendar 予定を作る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メールから Meet 会議を立ち上げる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Calendar の予定作成と通知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終日予定 / 移動時間 / 集中時間ブロック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共有カレンダー：チーム予定の見方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会議室・ゲスト・添付の招待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予定の繰り返し設定の使い分け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Meet の参加と画面共有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Meet の背景・字幕・録画機能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ホスト操作（ミュート・参加管理）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ノイズキャンセリングと音声品質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ブレイクアウトルームの基本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 to 予定 to 会議 の流れの設計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通知過多を抑える設定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実践演習：1日分のメール・予定・会議を整える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Drive / Docs / Sheets / Slides の共同編集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Drive：保存と共有の中心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マイドライブと共有ドライブの違い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フォルダ階層の設計指針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ファイル/フォルダの共有設定（ドメイン/リンク）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共有時の権限選択（閲覧/コメント/編集）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リンク共有の使いどころ・避けどころ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Docs：基本操作と段落・見出し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Docs：コメント・提案モード・解決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Docs：目次・脚注・引用の自動化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Sheets：基本操作とセル参照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Sheets：QUERY / FILTER / VLOOKUP の入口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Sheets：条件付き書式・データ入力規則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Sheets：ピボットテーブルの作り方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Slides：基本操作とテーマ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Slides：共同編集とコメント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Slides：プレゼン中の Q&amp;A・ポインター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アプリ横断：Docs に Sheets グラフを貼る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アプリ横断：Slides に Sheets 表を貼る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同時編集中のマナー（声かけ・色分け）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履歴で「誰がいつ何を変えたか」を見る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復元（過去バージョン）の活用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実践演習：3人で1つの議事録/集計表/スライドを共同編集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共有権限・情報整理・チーム運用の基本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情報資産としての Drive を考える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共有ドライブとマイドライブの使い分け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「とりあえず社外共有」の事故を防ぐ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ドメイン共有・リンク共有の設定確認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公開リンクの取扱（社外送付前のチェック）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アクセス権の棚卸し（定期見直し）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ファイル命名ルールでチーム検索性を上げる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フォルダ命名・分類ルール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「最新版」がどれかわかる運用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過去版・アーカイブのルール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個人情報・機密情報を扱うフォルダ設計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不要ファイルの定期削除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メンバー入退社時の権限切替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端末紛失時の対応（リモートワイプ）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2要素認証・パスフレーズの基本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共有機能の落とし穴：再共有・転送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メールに添付しない運用（リンクで渡す）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ナレッジを Drive 上に蓄積する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ナビゲーション資料（フォルダマップ）の作成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「探さない」「重複しない」運用ルール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チームで合意するルールチェックリスト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実践演習：自部署の Drive ルール案を作る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Workspace全体の役割と使い分け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 とは：Gmail/Drive/Docs/Sheets/Slides/Calendar/Meet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モバイル版の使い勝手と限界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セキュリティ（2要素認証）の必須化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Gmail / Calendar / Meet の基本活用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Gmail の画面構成（受信/スター/送信済み）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共有カレンダー：チーム予定の見方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通知過多を抑える設定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Drive / Docs / Sheets / Slides の共同編集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Drive：保存と共有の中心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Sheets：条件付き書式・データ入力規則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復元（過去バージョン）の活用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共有権限・情報整理・チーム運用の基本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情報資産としての Drive を考える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不要ファイルの定期削除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チームで合意するルールチェックリスト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google-workspac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120分〜（要点を絞った導入構成）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0369A1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0F2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Google Workspace業務活用の基本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Workspace業務活用の基本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2026-05-06T09:52:23Z</dcterms:created>
  <dcterms:modified xsi:type="dcterms:W3CDTF">2026-05-06T09:52:23Z</dcterms:modified>
</cp:coreProperties>
</file>