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ハラスメント防止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E11D4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相談受付時の対応｜事実確認・再発防止・心理的安全性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harassment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相談受付時の対応｜事実確認・再発防止・心理的安全性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harassment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相談を受けた時の初期対応（プライバシー保護）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事実確認の進め方と注意点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再発防止策の策定と実行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心理的安全性の高い職場作り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相談を受けた時の初期対応（プライバシー保護）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相談を受ける責任：管理職の重要な役割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「相談されやすい上司」になる：日頃の信頼関係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脳科学の「安全基地」：話せる人がいる安心感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相談を受けた時の心構え：否定しない・急がない・秘密を守る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「大変だったね」の共感から始める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初期対応の5ステップ：傾聴→確認→記録→報告→支援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ステップ1：傾聴（まずは話を聞く）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遮らない・否定しない・アドバイスを急がない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心理学の「アクティブリスニング」：積極的傾聴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うなずき・相槌・要約・共感の言葉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ステップ2：事実確認（5W1Hで整理）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いつ・どこで・誰が・何を・なぜ・どのように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「あなたはどう感じたか」の主観も重要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行動経済学の「記憶の歪み」：時間が経つと曖昧になる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ステップ3：記録（詳細にメモを取る）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日時・内容・相談者の様子を記録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ステップ4：報告（上司・人事・相談窓口へ）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一人で抱え込まない：組織で対応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ステップ5：支援（今後の対応を説明）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「これから会社として対応します」の安心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プライバシー保護：最重要事項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本人の同意なく他言しない・必要最小限の共有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脳科学の「二次被害」：情報漏洩が追い打ちをかける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NGな対応：「気にしすぎ」「我慢して」「証拠は？」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実践ワーク：相談対応のロールプレイをしよう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事実確認の進め方と注意点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事実確認の目的：何が起きたのかを正確に把握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「裁く」のではなく「事実を知る」ため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脳科学の「公平性」：先入観を持たずに調査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事実確認の3原則：迅速性・中立性・秘密保持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迅速性：できるだけ早く（記憶が新鮮なうちに）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中立性：どちらの味方でもない（公平な調査）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秘密保持：関係者以外に漏らさない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心理学の「信頼の構築」：公平さが信頼を生む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事実確認の流れ：被害者→加害者→第三者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被害者ヒアリング：詳細に聞く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「もう一度詳しく教えてください」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加害者ヒアリング：言い分を聞く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「あなたの認識を教えてください」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否認された場合：証拠・証言の確認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行動経済学の「自己防衛」：認めたくない心理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第三者ヒアリング：目撃者・周囲の人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客観的な証言を集める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証拠の収集：メール・LINE・録音・日記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物的証拠が重要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ヒアリングの注意点：誘導しない・決めつけない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オープンクエスチョン：「どうでしたか？」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脳科学の「誘導尋問の危険」：記憶が変わる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調査報告書の作成：事実ベースでまとめる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主観を入れない・時系列で整理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調査の透明性：プロセスを明確に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実践ワーク：事実確認の手順を整理しよう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再発防止策の策定と実行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再発防止：同じことを繰り返さないために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対処療法ではなく根本解決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脳科学の「学習」：失敗から学んで成長する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再発防止策の5つのレベル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レベル1：個人への対応（加害者への処分・被害者への支援）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懲戒処分・配置転換・謝罪・メンタルケア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レベル2：チームへの対応（関係修復・ルール確認）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チーム会議・行動指針の再確認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レベル3：組織への対応（制度・仕組みの見直し）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相談窓口の強化・研修の実施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心理学の「システム思考」：個人の問題ではなく組織の問題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レベル4：文化への対応（風土改革）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トップメッセージ・評価制度への反映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レベル5：予防教育（全社員への啓発）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定期研修・eラーニング・ポスター掲示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行動経済学の「ナッジ」：環境を整えて行動を変える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原因分析：なぜ起きたのか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個人要因・組織要因・環境要因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対策の具体化：SMART目標で設定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「いつまでに・誰が・何をするか」明確に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モニタリング：定期的にチェック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アンケート・ヒアリング・相談件数の推移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脳科学の「PDCAサイクル」：改善を繰り返す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事例の共有：他部署への展開（匿名化して）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「こんなことがあった」の学び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実践ワーク：再発防止策を3つ考えてみよう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心理的安全性の高い職場作り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心理的安全性：ハラスメントのない職場の土台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「安心して働ける」ことの価値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脳科学の「安全基地理論」：安心があるとパフォーマンスが上がる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心理的安全性が低い職場の特徴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発言しない・質問しない・失敗を隠す・離職率が高い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心理的安全性が高い職場の特徴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活発な議論・失敗から学ぶ・助け合う・定着率が高い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心理学の「集団効力感」：「このチームなら大丈夫」の信念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心理的安全性を作る管理職の5つの行動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弱さを見せる：「わからない」と言える上司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完璧を装わない勇気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失敗を歓迎する：「よく報告してくれた」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責めるのではなく学ぶ姿勢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質問を奨励する：「良い質問だね」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質問=無知ではなく=好奇心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異論を尊重する：「違う意見ある？」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全員賛成は危険信号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感謝を伝える：「ありがとう」を毎日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小さな貢献を認める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行動経済学の「互酬性」：与えれば返ってくる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ハラスメントを許さない文化：ゼロトレランス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小さな兆候を見逃さない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多様性の尊重：違いを強みに変える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世代・性別・価値観の違いを認め合う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脳科学の「多様性の効果」：違いがイノベーションを生む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心理的安全性の測定：定期的なサーベイ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「このチームで自分らしくいられるか」の質問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継続的な対話：1on1・チームミーティング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実践ワーク：チームの心理的安全性を高める行動を決めよう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相談を受けた時の初期対応（プライバシー保護）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相談を受ける責任：管理職の重要な役割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「あなたはどう感じたか」の主観も重要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NGな対応：「気にしすぎ」「我慢して」「証拠は？」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事実確認の進め方と注意点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事実確認の目的：何が起きたのかを正確に把握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否認された場合：証拠・証言の確認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調査の透明性：プロセスを明確に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再発防止策の策定と実行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再発防止：同じことを繰り返さないために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レベル5：予防教育（全社員への啓発）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「こんなことがあった」の学び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心理的安全性の高い職場作り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心理的安全性：ハラスメントのない職場の土台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質問=無知ではなく=好奇心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継続的な対話：1on1・チームミーティング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harassment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F1239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4E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ハラスメント対応実践（管理職向け）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ハラスメント対応実践（管理職向け）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2026-05-06T05:25:04Z</dcterms:created>
  <dcterms:modified xsi:type="dcterms:W3CDTF">2026-05-06T05:25:04Z</dcterms:modified>
</cp:coreProperties>
</file>