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営業・販売スキル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16A3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SPIN話法等｜顧客課題引き出し・ニーズ深掘り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営業担当者 / 営業マネージャー候補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sales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SPIN話法等｜顧客課題引き出し・ニーズ深掘り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sales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ヒアリングの重要性（聞く8割）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質問技法（SPIN話法等）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顧客の潜在ニーズを引き出す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AIを活用した仮説構築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ヒアリングの重要性（聞く8割）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「聞く力」が売上を決める：営業は話すより聞く仕事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なぜヒアリングが重要なのか：課題がわからないと提案できない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脳科学の「報酬系」：話を聞いてもらうと脳が喜ぶ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聞く8割・話す2割の法則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一方的に話す営業は嫌われる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ヒアリングの3つの目的：情報収集・信頼構築・課題発見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目的1：情報収集（現状・課題・予算を知る）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目的2：信頼構築（真剣に聞くと信頼される）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目的3：課題発見（本人も気づいていない課題を見つける）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心理学の「自己開示の返報性」：聞くと話してくれる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アクティブリスニング：積極的傾聴の技術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ただ聞くのではなく「しっかり聞く」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アクティブリスニングの5つの技術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アイコンタクト：目を見て聞く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うなずき・相槌：「はい」「なるほど」「そうですね」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要約：「つまり〇〇ということですね」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共感：「それは大変でしたね」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質問：「もう少し詳しく教えてください」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行動経済学の「注意の希少性」：真剣に聞くだけで差別化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聞く姿勢：体を相手に向ける・メモを取る・スマホは見ない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沈黙を恐れない：間を持つことで深い話が出る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脳科学の「処理時間」：人は考える時間が必要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ヒアリングのNG行動：遮る・否定する・自分の話をする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「でも」「しかし」は信頼を壊す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実践ワーク：ペアでアクティブリスニングの練習をしよう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質問技法（SPIN話法等）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質問が営業の武器：良い質問が良い答えを引き出す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脳科学の「質問効果」：質問されると考え始める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2種類の質問：オープンクエスチョン vs クローズドクエスチョン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オープンクエスチョン：自由に答えられる質問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「どのような課題がありますか？」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クローズドクエスチョン：Yes/Noで答える質問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「〇〇で困っていませんか？」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使い分け：最初はオープン→徐々にクローズド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心理学の「情報の粒度」：広く聞いて狭く絞る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SPIN話法：4つの質問で課題を掘り下げる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営業の名著「SPIN Selling」の質問技法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S（Situation）：状況質問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「現在どのような状況ですか？」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P（Problem）：問題質問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「何か困っていることはありますか？」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I（Implication）：示唆質問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「その問題を放置するとどうなりますか？」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N（Need-payoff）：解決質問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「解決するとどんな良いことがありますか？」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行動経済学の「損失回避」：示唆質問が危機感を生む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5W1Hで深掘りする：When, Where, Who, What, Why, How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「なぜそう思うのですか？」の深掘り質問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仮説質問：「もしかして〇〇ではないですか？」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専門知識を活かした質問で信頼を得る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脳科学の「認知的努力」：考えさせる質問が記憶に残る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質問のNG：誘導・詰問・連続質問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実践ワーク：SPIN話法で質問シートを作成しよう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顧客の潜在ニーズを引き出す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顕在ニーズ vs 潜在ニーズ：本当の課題を見つける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顕在ニーズ：顧客が自覚している課題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「コストを削減したい」「効率化したい」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潜在ニーズ：顧客が気づいていない課題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「実はこれが根本原因では？」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脳科学の「盲点」：人は自分の問題に気づきにくい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なぜ潜在ニーズが重要なのか：競合と差別化できる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顕在ニーズは誰でも対応できる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潜在ニーズを見つけられるのがプロ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心理学の「問題の再定義」：課題を言語化する力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潜在ニーズを引き出す3つのステップ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ステップ1：現状を深く理解する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業務フロー・組織体制・目標を詳しく聞く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ステップ2：矛盾や違和感を見つける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「それって本当に解決策ですか？」の疑問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ステップ3：「なぜ」を5回繰り返す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トヨタの「なぜなぜ分析」で根本原因を探る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行動経済学の「フレーミング」：言い方を変えて気づかせる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顧客の言葉を翻訳する：「安くしたい」→「価値を高めたい」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「コスト削減」の裏には「競争力強化」がある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業界知識が潜在ニーズを見つける鍵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同業他社の事例を知っていると提案できる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脳科学の「パターン認識」：経験が洞察を生む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「もしかしたら」の提案：仮説を投げかける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「他社ではこんな課題がありましたが…」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潜在ニーズを気づかせる質問例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「なぜそれが必要なのですか？」「その先に何がありますか？」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実践ワーク：顧客の潜在ニーズを3つ仮説立ててみよう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AIを活用した仮説構築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AI時代の営業：データとAIが仮説を強化する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なぜAIが営業に必要なのか：情報量が膨大すぎる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脳科学の「認知限界」：人間だけでは処理しきれない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AIができる3つのこと：情報収集・分析・提案生成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情報収集：企業情報・ニュース・財務データ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分析：業界トレンド・競合比較・課題抽出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提案生成：仮説構築・提案書ドラフト作成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心理学の「補完関係」：AIと人間の役割分担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事前調査にAIを活用：訪問前の情報収集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ChatGPT・Geminiで企業研究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プロンプト例：「〇〇社の課題を分析してください」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業界トレンド分析：AIが最新情報を提供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「〇〇業界の2025年のトレンドは？」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行動経済学の「情報優位性」：知識が信頼を生む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競合分析にAI活用：強み・弱みを瞬時に把握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「A社とB社を比較してください」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仮説構築：AIに課題を推測させる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「この業界の企業が抱える課題を5つ教えてください」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提案書のドラフト作成：AIが骨格を作る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「〇〇社向けの提案書を作成してください」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脳科学の「創造性」：AIが叩き台、人間が磨く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AIの限界：100%信じない・最終判断は人間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ハルシネーション（幻覚）：間違った情報を出すことも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必ずファクトチェック：情報源を確認する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AIツールの紹介：Sales Navigator・HubSpot・Salesforce Einstein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営業支援AIで効率化：リード管理・予測分析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実践ワーク：AIを使って顧客の課題仮説を立ててみよう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ヒアリングの重要性（聞く8割）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「聞く力」が売上を決める：営業は話すより聞く仕事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アクティブリスニングの5つの技術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「でも」「しかし」は信頼を壊す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質問技法（SPIN話法等）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質問が営業の武器：良い質問が良い答えを引き出す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P（Problem）：問題質問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質問のNG：誘導・詰問・連続質問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顧客の潜在ニーズを引き出す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顕在ニーズ vs 潜在ニーズ：本当の課題を見つける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「それって本当に解決策ですか？」の疑問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「なぜそれが必要なのですか？」「その先に何がありますか？」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AIを活用した仮説構築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AI時代の営業：データとAIが仮説を強化する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行動経済学の「情報優位性」：知識が信頼を生む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営業支援AIで効率化：リード管理・予測分析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sales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DCFCE7"/>
          </a:solidFill>
          <a:ln w="9525">
            <a:solidFill>
              <a:srgbClr val="166534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653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166534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CFCE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ヒアリング力と課題発見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ヒアリング力と課題発見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2026-05-06T05:25:14Z</dcterms:created>
  <dcterms:modified xsi:type="dcterms:W3CDTF">2026-05-06T05:25:14Z</dcterms:modified>
</cp:coreProperties>
</file>