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管理職強化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公正な評価実践｜納得感を高めるコミュニケーション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 / リーダー候補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anag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公正な評価実践｜納得感を高めるコミュニケーション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評価制度の理解と評価者エラーの防止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公正な評価の実践（目標設定とMBO）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フィードバック面談の進め方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納得感を高めるコミュニケーション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評価制度の理解と評価者エラーの防止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人事評価の目的：公正な処遇・育成・モチベーション向上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評価は「裁く」のではなく「育てる」ため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脳科学の「報酬予測誤差」：評価が期待外れだと意欲が下がる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評価制度の3要素：等級・評価・報酬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等級制度：役職・スキルのランク分け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評価制度：何をどう測るか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報酬制度：給与・賞与への反映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評価の種類：能力評価・成果評価・情意評価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相対評価 vs 絶対評価：自社の制度を理解する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心理学の「評価者エラー」：無意識のバイアス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10の評価者エラー：公正な評価を妨げる罠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ハロー効果：1つの特徴で全体を判断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「営業成績が良い=すべて優秀」の錯覚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中心化傾向：全員を真ん中に評価する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「無難に3点」の評価は意味がない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寛大化傾向：甘く評価しすぎる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「嫌われたくない」が公正さを歪める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厳格化傾向：厳しく評価しすぎる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「俺の時代は〇〇だった」の基準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論理的誤差：似た項目を同じように評価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対比誤差：自分と比較してしまう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7. 期末誤差：直近の印象で評価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8. 逆算化：先に結論ありきで評価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9. 親近感エラー：気が合う人を高評価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10. 第一印象エラー：最初の印象に引きずられる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行動経済学の「確証バイアス」：見たいものを見る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エラー防止の3原則：記録・基準・複数視点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実践ワーク：自分が陥りやすいエラーをチェックしよう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公正な評価の実践（目標設定とMBO）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MBOとは：目標管理制度（Management by Objectives）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ドラッカーの理論：目標で管理する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脳科学の「目標設定効果」：具体的な目標が行動を促す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目標設定の大原則：SMART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S：具体的（Specific）：曖昧NG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M：測定可能（Measurable）：数値化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A：達成可能（Achievable）：頑張れば届く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R：関連性（Relevant）：会社・部門目標との連動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T：期限（Time-bound）：いつまでに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心理学の「ストレッチゴール」：少し背伸びする目標が最適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目標設定面談：一方的に決めない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部下の意見を聞く：「どう思う？」「どうしたい？」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合意形成：納得感が重要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行動経済学の「コミットメント」：自分で決めると守る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目標の分解：大目標→中目標→小目標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アクションプラン：具体的な行動に落とし込む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中間レビュー：半期で軌道修正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「このまま行けば達成できるか？」の確認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記録の重要性：事実ベースで評価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「あの時〇〇した」の具体例を蓄積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脳科学の「エピソード記憶」：具体例が説得力を生む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評価基準の明確化：5段階の定義を共有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「5=期待を大幅に上回る」「3=期待通り」「1=期待を大幅に下回る」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実践ワーク：SMART目標を1つ作成してみよう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フィードバック面談の進め方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フィードバック面談の目的：評価を伝え成長を促す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「通知」ではなく「対話」の時間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脳科学の「予測と結果のギャップ」：ズレが大きいとショック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面談前の準備：評価理由を整理する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「なぜその評価なのか」を説明できるように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具体例を3つ用意：エピソードで語る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面談の場づくり：プライバシー・時間・雰囲気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落ち着いた環境・十分な時間・リラックスした雰囲気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心理学の「心理的安全性」：評価面談でも必要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面談の基本構成：自己評価→上司評価→対話→今後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ステップ1：自己評価を聞く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「自分ではどう思う？」から始める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ステップ2：上司評価を伝える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ポジティブから伝える：良い点→改善点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サンドイッチ話法：褒める→改善点→励ます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行動経済学の「損失回避」：悪い情報は受け入れにくい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ステップ3：ギャップを対話で埋める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「なぜその評価なのか」を丁寧に説明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ステップ4：今後の成長を話す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「次はどうする？」の未来志向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低評価の伝え方：事実ベース・改善支援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「人格否定」ではなく「行動指摘」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脳科学の「建設的批判」：改善策とセットで伝える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高評価の伝え方：具体的に褒める・次の期待を示す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実践ワーク：フィードバック面談のシナリオを作ろう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納得感を高めるコミュニケーション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納得感とは：「理解できる」「受け入れられる」状態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評価への不満の原因：説明不足・不公平感・期待とのズレ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脳科学の「予測可能性」：予測できないと不安になる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納得感を高める5つのポイント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透明性：評価基準を明確に示す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「何を評価するか」を最初に伝える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一貫性：ブレない評価軸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「今回と前回で基準が違う」はNG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具体性：エピソードで語る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「あの時〇〇した」の具体例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心理学の「エピソード記憶」：物語が納得を生む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双方向性：一方的ではなく対話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「あなたはどう思う？」と意見を聞く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未来志向：過去より未来を語る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「次はこうしよう」の前向きな終わり方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行動経済学の「フレーミング」：言い方で受け取り方が変わる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NG表現：「あなたは〇〇ができない」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OK表現：「〇〇ができるようになると更に良い」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不満への対応：傾聴→共感→説明→今後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「そう感じたんだね」でまず受け止める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脳科学の「感情の処理」：感情を吐き出すと落ち着く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評価のフィードフォワード：次に活かす対話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「今回の評価を受けて、次はどうする？」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面談後のフォロー：次の1on1で確認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実践ワーク：納得感を高める伝え方を練習しよう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評価制度の理解と評価者エラーの防止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人事評価の目的：公正な処遇・育成・モチベーション向上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「無難に3点」の評価は意味がない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エラー防止の3原則：記録・基準・複数視点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公正な評価の実践（目標設定とMBO）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MBOとは：目標管理制度（Management by Objectives）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合意形成：納得感が重要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「5=期待を大幅に上回る」「3=期待通り」「1=期待を大幅に下回る」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フィードバック面談の進め方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フィードバック面談の目的：評価を伝え成長を促す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ステップ2：上司評価を伝える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高評価の伝え方：具体的に褒める・次の期待を示す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納得感を高めるコミュニケーション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納得感とは：「理解できる」「受け入れられる」状態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「あなたはどう思う？」と意見を聞く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面談後のフォロー：次の1on1で確認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2400E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EF3C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人事評価とフィードバック面談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人事評価とフィードバック面談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2026-05-06T05:24:56Z</dcterms:created>
  <dcterms:modified xsi:type="dcterms:W3CDTF">2026-05-06T05:24:56Z</dcterms:modified>
</cp:coreProperties>
</file>