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個人情報保護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5753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情報セキュリティの基礎・サイバー攻撃の手口と対策・パスワードとデバイス管理・日常業務とインシデント対応 を扱い、業務で守るべき基本を整理します。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rivacy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情報セキュリティの基礎・サイバー攻撃の手口と対策・パスワードとデバイス管理・日常業務とインシデント対応 を扱い、業務で守るべき基本を整理します。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rivacy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情報セキュリティの基礎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サイバー攻撃の手口と対策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パスワードとデバイス管理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日常業務とインシデント対応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情報セキュリティの基礎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はじめに：なぜ情報セキュリティが重要なのか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サイバー攻撃による被害の実例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情報セキュリティとは：守るべき「情報資産」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情報セキュリティの3要素：機密性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情報セキュリティの3要素：完全性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情報セキュリティの3要素：可用性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脅威とは：情報資産を脅かすもの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脆弱性とは：攻撃を受けやすい弱点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リスクとは：脅威×脆弱性×影響度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外部からの脅威：サイバー攻撃の種類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内部からの脅威：従業員による情報漏洩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自然災害・事故による脅威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サイバー攻撃の最新動向と統計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日本企業が狙われる理由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攻撃者の目的：金銭・情報・業務妨害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攻撃者のプロファイル：誰が攻撃しているのか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情報セキュリティポリシーとは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法令遵守（コンプライアンス）の観点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セキュリティインシデントの定義と分類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一人ひとりがセキュリティの最後の砦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確認クイズ：情報セキュリティの基礎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ユニット1のまとめ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サイバー攻撃の手口と対策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マルウェアとは：悪意のあるソフトウェアの総称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コンピュータウイルス：自己増殖する脅威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ワーム・トロイの木馬・スパイウェア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ランサムウェア：データを人質に身代金要求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ランサムウェアの最新手口：二重脅迫型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エモテット（Emotet）の脅威と対策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マルウェアの感染経路：メール・Web・USB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感染の兆候：パソコンの異常な動作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フィッシング詐欺：偽サイトで情報を騙し取る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フィッシングメールの特徴：見分け方5つのポイント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スミッシング：SMSを使ったフィッシング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ビジネスメール詐欺（BEC）：経営者なりすまし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BECの手口：振込先変更の依頼に注意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ソーシャルエンジニアリング：人の心理を悪用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なりすまし電話・ショルダーハッキング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標的型攻撃（APT）：特定組織を狙う高度な攻撃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サプライチェーン攻撃：取引先経由での侵入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不正アクセスとパスワード攻撃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ゼロデイ攻撃：修正パッチ前の脆弱性悪用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騙されないための心構え：「確認」と「疑問」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不審なメール・電話を受けた時の対応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確認クイズ：サイバー攻撃の手口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ユニット2のまとめ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パスワードとデバイス管理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パスワードの重要性：最初の防御線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危険なパスワードの例：簡単に推測される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強いパスワードの条件：長さ・複雑さ・予測困難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パスフレーズ活用：覚えやすく強いパスワード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パスワードの使い回しが危険な理由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パスワードリスト攻撃の仕組み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パスワード管理ツールの活用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二要素認証（2FA）とは：パスワード＋もう1つ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多要素認証（MFA）の種類と設定方法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業務用デバイスの管理：会社の資産を守る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パソコンのセキュリティ設定：基本項目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OSとソフトウェアのアップデートの重要性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ウイルス対策ソフトの適切な運用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スマートフォン・タブレットのセキュリティ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USBメモリ・外部記憶媒体の取扱い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不審なUSBデバイスに注意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画面ロック・スクリーンセーバーの設定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覗き見防止フィルターの活用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デバイスの紛失・盗難対策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紛失時の対応：リモートワイプ機能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確認クイズ：パスワードとデバイス管理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ユニット3のまとめ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日常業務とインシデント対応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57534E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日常業務でのセキュリティ意識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不審なメールの見分け方：再確認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添付ファイルの危険性：安易に開かない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URLリンクの確認方法：マウスオーバーで確認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メール送信時のセキュリティ：暗号化の活用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公衆Wi-Fiの危険性と対策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VPNの活用：安全な通信経路の確保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リモートワーク環境のセキュリティ確保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オンライン会議のセキュリティ注意点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画面共有時の情報漏洩防止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クリアデスク・クリアスクリーンポリシー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セキュリティインシデントとは：発生したらどうする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インシデントの兆候：気づくべきサイン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第一報の重要性：速やかな報告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報告すべき窓口：社内の連絡先確認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証拠保全の重要性：やってはいけないこと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感染端末の隔離：ネットワークからの切断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被害範囲の確認と報告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定期的なバックアップの実施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「おかしい」と思ったら相談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確認クイズ：日常業務とインシデント対応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ユニット4のまとめ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講座全体の振り返りと今後のアクション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情報セキュリティの基礎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はじめに：なぜ情報セキュリティが重要なのか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自然災害・事故による脅威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確認クイズ：情報セキュリティの基礎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サイバー攻撃の手口と対策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マルウェアとは：悪意のあるソフトウェアの総称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ビジネスメール詐欺（BEC）：経営者なりすまし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確認クイズ：サイバー攻撃の手口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パスワードとデバイス管理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パスワードの重要性：最初の防御線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OSとソフトウェアのアップデートの重要性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確認クイズ：パスワードとデバイス管理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5F5F4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日常業務とインシデント対応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日常業務でのセキュリティ意識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セキュリティインシデントとは：発生したらどうする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ユニット4のまとめ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44403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57534E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rivacy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5F5F4"/>
          </a:solidFill>
          <a:ln w="9525">
            <a:solidFill>
              <a:srgbClr val="44403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4403C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44403C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F4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情報セキュリティ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情報セキュリティ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2026-05-06T05:25:25Z</dcterms:created>
  <dcterms:modified xsi:type="dcterms:W3CDTF">2026-05-06T05:25:25Z</dcterms:modified>
</cp:coreProperties>
</file>