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マーケティング・企画力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EA580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定量・定性調査｜データ収集と分析の実践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企画担当 / マーケティング担当 / 中堅社員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planning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定量・定性調査｜データ収集と分析の実践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planning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市場調査の目的と種類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定量調査と定性調査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データ収集と分析の基礎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調査結果のレポーティング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市場調査の目的と種類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なぜ「勘と経験」だけでは失敗するのか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市場調査とは：顧客の「本音」を科学的に掴む技術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行動経済学の「直感の罠」：人は間違った判断をする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データドリブン経営：数字が意思決定を変える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市場調査の4つの目的：現状把握・課題発見・効果測定・予測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新規事業立ち上げ前の市場調査：失敗を事前に防ぐ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既存事業の見直し：「なぜ売れないのか」を明らかにする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競合分析：敵を知り己を知れば百戦危うからず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顧客満足度調査：リピート率を上げる鍵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市場調査の種類：探索型・記述型・因果型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探索型調査：「何が問題か」を発見する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記述型調査：「どのくらいか」を測定する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因果型調査：「なぜそうなるか」を解明する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脳科学の「認知バイアス」：調査がバイアスを排除する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1次調査と2次調査：ゼロから集めるか既存データを使うか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デスクリサーチ：ネット・文献・統計から情報収集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フィールドリサーチ：現場に出て生の声を聞く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定量調査と定性調査の違い：数字vs言葉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調査設計の5W1H：誰に・何を・なぜ・いつ・どこで・どうやって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調査予算の考え方：コストと精度のトレードオフ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心理学の「サンプリングエラー」：偏った調査は危険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実践ワーク：自社の市場調査ニーズを洗い出してみよう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定量調査と定性調査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定量調査とは：数字で事実を証明する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定量調査の強み：客観性・再現性・統計分析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定量調査の弱み：「なぜ？」には答えられない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アンケート調査：最も一般的な定量調査手法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Webアンケートの設計：回答率を上げる10のコツ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質問文の作り方：誘導質問を避ける技術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選択肢の設定：「その他」を入れるべきか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尺度の種類：5段階評価・7段階評価・10段階評価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行動経済学の「アンカリング効果」：選択肢の順番が影響する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サンプルサイズの決め方：何人に聞けば十分か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統計的有意性：信頼できる結果とは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回答率を上げる工夫：インセンティブ・デザイン・タイミング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定性調査とは：言葉で本質を掴む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定性調査の強み：深い洞察・文脈理解・仮説発見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定性調査の弱み：主観性・再現性の低さ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デプスインタビュー（1対1）：本音を引き出す技術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グループインタビュー：複数人の対話から発見する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心理学の「集団思考」：グループの意見が偏るリスク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観察調査（エスノグラフィー）：行動を見て理解する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脳科学の「無意識の行動」：言葉にならない真実を掴む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定量×定性の組み合わせ：ミックス法が最強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実践ワーク：定量調査と定性調査の使い分けを判断しよう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データ収集と分析の基礎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データ収集の基本：GIGO（ゴミを入れればゴミが出る）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1次データの収集方法：アンケート・インタビュー・観察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2次データの収集方法：統計・レポート・論文・SNS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オープンデータの活用：政府統計・業界団体データ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総務省統計局：人口・世帯・消費のデータ宝庫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SNS分析：Twitter・Instagram・口コミサイトから顧客の声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Google Trends：検索キーワードでトレンドを掴む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データクレンジング：不完全なデータを整える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欠損値の処理：空欄データをどう扱うか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外れ値の検出：異常なデータを見抜く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基本統計量：平均・中央値・標準偏差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クロス集計：属性別の違いを見つける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相関分析：2つの変数の関係を調べる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回帰分析：「何が売上に影響するか」を解明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脳科学の「パターン認識」：データから法則を見抜く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因子分析：複雑なデータを単純化する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クラスター分析：顧客を自動でグループ分け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データ可視化：グラフで一目で理解させる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心理学の「視覚優位性」：グラフが記憶に残る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Excelでできる分析：ピボットテーブル・グラフ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分析ツールの選び方：Excel・SPSS・Python・Tableau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実践ワーク：サンプルデータを分析してみよう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調査結果のレポーティング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レポーティングとは：調査を「意思決定」につなげる技術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調査レポートの3つの目的：報告・説得・行動喚起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読み手を意識する：経営層・現場・外部の違い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レポートの基本構成：要約→背景→方法→結果→考察→提言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エグゼクティブサマリー：1ページで全てを伝える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PREP法：結論→理由→事例→結論で説得力を高める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データの見せ方：数字・グラフ・表の使い分け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グラフの選び方：棒グラフ・円グラフ・折れ線グラフ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心理学の「認知的流暢性」：見やすいレポートが信頼される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色の使い方：赤・青・緑の心理効果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脳科学の「視線の流れ」：Z型・F型レイアウト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数字の魅せ方：％・倍率・前年比で印象を変える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ストーリーテリング：データに物語を持たせる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「問題→解決策」の流れで共感を生む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行動経済学の「フレーミング効果」：言い方で印象が変わる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インサイトの提示：「だから何？」に答える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仮説検証型レポート：予想と結果を対比させる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提言・アクションプランの書き方：具体的に示す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レポートのチェックリスト：10の確認項目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プレゼンテーション資料への展開：レポート→スライド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質疑応答の準備：想定質問とその回答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実践ワーク：調査結果を1枚のレポートにまとめてみよう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市場調査の目的と種類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なぜ「勘と経験」だけでは失敗するのか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記述型調査：「どのくらいか」を測定する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心理学の「サンプリングエラー」：偏った調査は危険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定量調査と定性調査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定量調査とは：数字で事実を証明する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回答率を上げる工夫：インセンティブ・デザイン・タイミング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定量×定性の組み合わせ：ミックス法が最強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データ収集と分析の基礎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データ収集の基本：GIGO（ゴミを入れればゴミが出る）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クロス集計：属性別の違いを見つける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分析ツールの選び方：Excel・SPSS・Python・Tableau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調査結果のレポーティング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レポーティングとは：調査を「意思決定」につなげる技術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数字の魅せ方：％・倍率・前年比で印象を変える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質疑応答の準備：想定質問とその回答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planning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9A3412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EDD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市場調査の基本とリサーチ手法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市場調査の基本とリサーチ手法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2026-05-06T05:24:38Z</dcterms:created>
  <dcterms:modified xsi:type="dcterms:W3CDTF">2026-05-06T05:24:38Z</dcterms:modified>
</cp:coreProperties>
</file>