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ハラスメント防止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11D4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マタハラ・ケアハラ等の定義・【法改正】育児・介護休業法と企業の責任・妊娠・育児・介護との両立支援制度・理解と配慮のある職場作り について、防止に向けた基本知識と対応方針を整理します。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harass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マタハラ・ケアハラ等の定義・【法改正】育児・介護休業法と企業の責任・妊娠・育児・介護との両立支援制度・理解と配慮のある職場作り について、防止に向けた基本知識と対応方針を整理します。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マタハラ・ケアハラ等の定義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【法改正】育児・介護休業法と企業の責任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妊娠・育児・介護との両立支援制度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理解と配慮のある職場作り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マタハラ・ケアハラ等の定義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マタハラとは：妊娠・出産に関するハラスメント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ケアハラとは：介護に関するハラスメント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パタハラとは：育児参加する男性へのハラスメント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脳科学の「偏見の形成」：無意識の思い込みが差別を生む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マタハラの典型例：制度利用への嫌がらせ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「妊娠したら辞めてもらう」の解雇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「育休取るなんて迷惑」の発言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「時短勤務なら評価できない」の降格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心理学の「役割葛藤」：仕事と育児の両立の苦しみ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マタハラの2類型：制度利用阻害型と状態への嫌がらせ型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制度利用阻害型：「育休取るなら辞めろ」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状態への嫌がらせ型：「妊婦は使えない」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ケアハラの典型例：介護休業への嫌がらせ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「親の介護で休むなんて」の発言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「介護と仕事の両立は無理」の決めつけ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行動経済学の「現状維持バイアス」：変化を嫌う職場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パタハラの典型例：男性の育児参加への嫌がらせ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「男が育休取るなんて」の偏見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「出世コースから外れるぞ」の脅し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脳科学の「ジェンダーステレオタイプ」：男女の役割の固定観念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「男は仕事・女は家庭」の昭和的価値観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これらのハラスメントの影響：退職・健康被害・訴訟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実践ワーク：職場のマタハラ・ケアハラ事例を考えよう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【法改正】育児・介護休業法と企業の責任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育児・介護休業法：両立支援の法的枠組み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2022年4月改正：男性育休の促進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脳科学の「法律の強制力」：制度が行動を変える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育児休業：子が1歳まで（最長2歳まで延長可）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男女ともに取得可能：当然の権利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産後パパ育休：出生後8週間以内に4週間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分割取得可能：柔軟な取り方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心理学の「制度の認知」：知らないと使えない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育児休業給付金：休業前賃金の67%→50%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経済的支援で取得を促進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介護休業：対象家族1人につき93日まで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3回まで分割取得可能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介護休業給付金：休業前賃金の67%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行動経済学の「給付の効果」：お金があると安心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短時間勤務制度：子が3歳まで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1日6時間勤務など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所定外労働の免除：子が3歳まで残業免除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時間外労働の制限：子が小学校入学まで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子の看護休暇：年5日（子2人以上は10日）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企業の義務：制度の周知・環境整備・ハラスメント防止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違反すると企業名公表・罰則の可能性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脳科学の「社会的制裁」：企業イメージの低下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実践ワーク：自社の両立支援制度を確認しよう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妊娠・育児・介護との両立支援制度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両立支援とは：仕事と家庭の調和を支える仕組み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なぜ両立支援が必要なのか：少子高齢化・人材確保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脳科学の「ストレス軽減」：支援があると安心できる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妊娠中の支援：母性健康管理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健診時間の確保・通勤緩和・休憩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妊娠中の業務配慮：重いものを持たせない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危険業務の制限・時間外労働の免除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心理学の「安心感」：配慮が母子の健康を守る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産前産後休業：産前6週間・産後8週間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法律で定められた権利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育児との両立支援：時短勤務・残業免除・子の看護休暇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フレックスタイム・テレワークの活用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保育園送迎への配慮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行動経済学の「時間価値」：柔軟性が生産性を高める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介護との両立支援：介護休業・短時間勤務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介護休暇：年5日（対象家族2人以上は10日）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40代・50代の課題：親の介護と仕事の両立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「ダブルケア」：育児と介護の同時進行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男性の育児参加促進：パパ育休・イクメンプロジェクト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男性育休取得率の向上：2025年目標50%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脳科学の「役割分担」：夫婦で育児を分担する効果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企業の先進事例：サイボウズ・資生堂・カルビー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実践ワーク：自分が使える両立支援制度をリストアップしよう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理解と配慮のある職場作り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理解と配慮のある職場：誰もが働きやすい環境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「お互い様」の精神：支え合う文化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脳科学の「共感の連鎖」：配慮が配慮を生む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マタハラを防ぐ5つの行動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妊娠・出産を祝福する：「おめでとう」から始まる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制度利用を応援する：「遠慮せず使って」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業務を調整する：チーム全体でカバー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復帰を歓迎する：「待ってたよ」の声かけ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キャリア継続を支援する：成長機会を奪わない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心理学の「社会的支援」：支えがあると頑張れる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NGワード集：言ってはいけない一言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「妊娠するなら辞めてほしい」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「迷惑だよね」「タイミング悪い」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「男のくせに育休？」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「いつ戻ってくるの？」のプレッシャー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行動経済学の「言葉の威力」：何気ない一言が傷つける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マミートラック（昇進停滞）の防止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時短勤務でも評価する仕組み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「時短=戦力外」の固定観念を捨てる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復職支援：スムーズな職場復帰のために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復職前面談・慣らし出勤・業務調整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脳科学の「段階的復帰」：急がず焦らず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チーム全体の意識改革：一人が休んでも回る組織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属人化の解消・業務の見える化・マニュアル整備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実践ワーク：チームで支え合うための行動を考えよう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マタハラ・ケアハラ等の定義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マタハラとは：妊娠・出産に関するハラスメント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状態への嫌がらせ型：「妊婦は使えない」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これらのハラスメントの影響：退職・健康被害・訴訟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【法改正】育児・介護休業法と企業の責任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育児・介護休業法：両立支援の法的枠組み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3回まで分割取得可能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脳科学の「社会的制裁」：企業イメージの低下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妊娠・育児・介護との両立支援制度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両立支援とは：仕事と家庭の調和を支える仕組み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フレックスタイム・テレワークの活用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企業の先進事例：サイボウズ・資生堂・カルビー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理解と配慮のある職場作り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理解と配慮のある職場：誰もが働きやすい環境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「迷惑だよね」「タイミング悪い」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属人化の解消・業務の見える化・マニュアル整備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F123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4E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マタハラ・ケアハラ・パタハラ防止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マタハラ・ケアハラ・パタハラ防止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2026-05-06T05:25:03Z</dcterms:created>
  <dcterms:modified xsi:type="dcterms:W3CDTF">2026-05-06T05:25:03Z</dcterms:modified>
</cp:coreProperties>
</file>