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メンタルヘルス・セルフケア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7C3AE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呼吸法・瞑想実践｜集中力とパフォーマンス向上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35分〜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 / セルフケアに関心がある方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mental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呼吸法・瞑想実践｜集中力とパフォーマンス向上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ental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マインドフルネスの基本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呼吸法と瞑想の実践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日常生活への取り入れ方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集中力とパフォーマンス向上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マインドフルネスの基本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マインドフルネスとは：「今ここ」への気づき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仏教の瞑想から科学的メソッドへ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脳科学が証明：瞑想が脳を変える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GoogleやAppleが導入する理由：生産性向上の秘密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マインドフルネスの定義：評価せずに観察する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「良い・悪い」の判断を手放す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心理学の「自動操縦モード」：無意識に生きている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マインドレスネス（無自覚）からマインドフルネス（気づき）へ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マインドフルネスの7つの態度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非評価・忍耐・初心・信頼・努力しない・受容・手放す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なぜ「今ここ」が大切なのか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過去の後悔・未来の不安から解放される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行動経済学の「現在重視」：今この瞬間が最も価値がある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マインドフルネスの効果：ストレス軽減・集中力向上・感情調整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科学的根拠：8週間で脳が変わる研究結果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脳科学の「脳の可塑性」：瞑想が海馬を大きくする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マインドフルネス vs リラクゼーション：違いを理解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リラックスが目的ではなく「気づき」が目的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誰でもできる：特別な道具も場所も不要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1日5分から始められる手軽さ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マインドフルネスの誤解：宗教ではない・スピリチュアルでもない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実践ワーク：1分間、呼吸に意識を向けてみよう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呼吸法と瞑想の実践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呼吸がすべての基本：呼吸に還る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なぜ呼吸に集中するのか：常にある・コントロール可能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脳科学の「迷走神経」：呼吸が自律神経を整える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呼吸瞑想の基本：座る姿勢・呼吸の観察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背筋を伸ばし、目を閉じる（または半眼）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鼻から吸って、鼻から吐く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呼吸を数える：1〜10まで数えて戻る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雑念が浮かんだら：気づいて、手放して、呼吸に戻る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心理学の「モンキーマインド」：猿のように騒がしい心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雑念は敵ではない：浮かぶのが自然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「気づき」こそが瞑想：何度でも戻ってくる練習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ボディスキャン瞑想：体の感覚に気づく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頭のてっぺんから足先まで順番に意識を向ける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歩く瞑想：動きながらのマインドフルネス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一歩一歩の感覚に集中する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脳科学の「デフォルトモードネットワーク」：ぼーっとする脳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瞑想がDMNを鎮める：無駄な思考を減らす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慈悲の瞑想（メッタ瞑想）：優しさを育む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「私が幸せでありますように」から始める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行動経済学の「利他性」：他者への思いやりが自分を癒す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瞑想の時間：朝5分・夜5分の習慣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継続のコツ：完璧を求めない・短くても毎日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実践ワーク：5分間の呼吸瞑想を体験してみよう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日常生活への取り入れ方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日常がすべて瞑想の機会：特別な時間は不要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インフォーマルプラクティス：普段の行動に気づきを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脳科学の「習慣化」：日常に組み込むと続く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食べる瞑想：味わって食べる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レーズンエクササイズ：1粒を5分かけて食べる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見る・触る・嗅ぐ・味わう：五感を使う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歯磨き瞑想：磨く動作に集中する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シャワー瞑想：水の感覚を感じる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通勤瞑想：移動中の景色・音に気づく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スマホを見ずに周りを観察する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心理学の「マルチタスクの弊害」：一つに集中する価値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仕事中のマインドフルネス：3分間リセット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デスクで深呼吸・肩を回す・窓を見る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会議前の1分瞑想：集中力を高める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メール送信前の一呼吸：衝動的な行動を防ぐ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行動経済学の「意思決定の質」：落ち着いて判断する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人間関係のマインドフルネス：相手の話を聴く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マインドフルリスニング：評価せず受け止める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感情のマインドフルネス：怒り・不安に気づく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集中力とパフォーマンス向上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「今、私は怒っている」と認識するだけで落ち着く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脳科学の「メタ認知」：自分を観察する力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デジタルデトックス：スマホから離れる時間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実践ワーク：今日の食事を五感で味わってみよう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マインドフルネスが生産性を高める理由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脳科学の「前頭前野の強化」：集中力の中枢が育つ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シングルタスクの威力：一つに集中する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マルチタスクは脳の錯覚：実際は効率が下がる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心理学の「注意の選択」：何に意識を向けるか決める力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フロー状態とマインドフルネス：没頭の科学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条件：スキルと挑戦のバランス・明確な目標・即時フィードバック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時間を忘れる瞬間：最高のパフォーマンス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創造性とマインドフルネス：新しいアイデアが生まれる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「ぼーっとする時間」が脳に必要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行動経済学の「認知資源」：脳のエネルギーを節約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意思決定の質向上：冷静な判断ができる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衝動を抑える：「待つ」力が身につく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ストレス下でのパフォーマンス：プレッシャーに強くなる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脳科学の「扁桃体の鎮静」：不安・恐怖が減る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リーダーシップとマインドフルネス：冷静な判断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Googleの「Search Inside Yourself」プログラム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チームのマインドフルネス：組織全体での実践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会議前の1分瞑想・マインドフルミーティング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アスリートのマインドフルネス：ゾーンに入る技術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ビジネスパーソンも同じ：最高の集中状態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継続が鍵：8週間で効果を実感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実践ワーク：1週間毎日5分の瞑想チャレンジを始めよう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マインドフルネスの基本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マインドフルネスとは：「今ここ」への気づき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過去の後悔・未来の不安から解放される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マインドフルネスの誤解：宗教ではない・スピリチュアルでもない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呼吸法と瞑想の実践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呼吸がすべての基本：呼吸に還る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ボディスキャン瞑想：体の感覚に気づく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継続のコツ：完璧を求めない・短くても毎日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日常生活への取り入れ方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日常がすべて瞑想の機会：特別な時間は不要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スマホを見ずに周りを観察する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マインドフルリスニング：評価せず受け止める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集中力とパフォーマンス向上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「今、私は怒っている」と認識するだけで落ち着く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「ぼーっとする時間」が脳に必要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継続が鍵：8週間で効果を実感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ental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35分〜（要点を絞った導入構成）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5B21B6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DE9F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マインドフルネス入門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マインドフルネス入門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2026-05-06T05:24:51Z</dcterms:created>
  <dcterms:modified xsi:type="dcterms:W3CDTF">2026-05-06T05:24:51Z</dcterms:modified>
</cp:coreProperties>
</file>