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エンゲージメント向上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動機づけ理論｜自律性・有能感・関係性の構築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人事・組織開発担当 / 管理職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engagement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動機づけ理論｜自律性・有能感・関係性の構築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engagement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動機づけ理論の基礎（内発的・外発的）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自己決定理論（自律性・有能感・関係性）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キャリア自律とモチベーション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個人と組織のモチベーション管理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動機づけ理論の基礎（内発的・外発的）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モチベーションとは：「なぜ人は動くのか」の科学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脳科学の「報酬系」：ドーパミンが意欲を生む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2種類の動機づけ：内発的 vs 外発的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外発的動機づけ：外からの報酬・罰で動く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「給料のため」「怒られたくない」「昇進したい」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内発的動機づけ：内側からの興味・楽しさで動く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「面白い」「やりがい」「成長したい」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心理学の「自己決定理論」：内発的動機が持続する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外発的動機づけの効果と限界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効果：即効性がある・わかりやすい・管理しやすい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限界：効果が続かない・エスカレート・創造性を阻害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「アメとムチ」の時代は終わった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行動経済学の「限界効用逓減」：報酬は慣れる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金銭報酬の効果：単純作業には有効、複雑な仕事には逆効果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ダニエル・ピンクの研究：お金で創造性は買えない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内発的動機づけの強さ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持続する・疲れない・創造的になる・自律的に動く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脳科学の「フロー体験」：夢中になる幸せ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「アンダーマイニング効果」：外発が内発を壊す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報酬を与えると逆にやる気が下がる現象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「好きでやっていたのに給料をもらうと義務に感じる」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内発と外発のバランス：どちらも必要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基本的な報酬は保証→内発的動機を育てる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実践ワーク：自分の内発的動機を5つ書き出そう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自己決定理論（自律性・有能感・関係性）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自己決定理論：人が成長するための3つの栄養素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エドワード・デシ&amp;リチャード・ライアンの理論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脳科学の「基本的欲求」：満たされないと枯渇する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3つの心理的欲求：自律性・有能感・関係性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自律性（Autonomy）：自分で決めたい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「やらされている」ではなく「自分で選んだ」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自律性を満たす方法：選択肢を与える・意見を聞く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「どう思う？」「どうしたい？」の問いかけ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心理学の「統制 vs 自律」：指示だけでは育たない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マイクロマネジメントの弊害：細かく管理すると意欲が下がる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「任せる」勇気：信頼が成長を促す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有能感（Competence）：できるようになりたい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「成長している」「上達している」の実感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有能感を満たす方法：適度な挑戦・フィードバック・承認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ストレッチゾーン：快適すぎず難しすぎない課題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行動経済学の「小さな成功体験」：積み重ねが自信を作る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「できた！」の瞬間がドーパミンを出す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即時フィードバック：その場で伝える効果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関係性（Relatedness）：つながりたい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「一人じゃない」「仲間がいる」の安心感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関係性を満たす方法：対話・協力・共感・承認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脳科学の「オキシトシン」：つながりが幸福を生む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孤立の危険性：リモートワークの課題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チームビルディング：関係性を育てる活動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3つすべて満たすと：最高のモチベーション状態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実践ワーク：3つの欲求が満たされているかチェックしよう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キャリア自律とモチベーション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キャリア自律とは：自分でキャリアを設計する力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会社任せから自分主導へ：時代の変化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脳科学の「目標設定効果」：明確な目標が行動を促す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なぜキャリア自律が必要なのか：終身雇用の終焉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70歳まで働く時代：長いキャリアを自分で描く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キャリア自律度が高い人の特徴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自分の強みを知っている・目標が明確・学び続ける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キャリア自律度が低い人の特徴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会社の言いなり・不満ばかり・成長しない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心理学の「主体性」：人生の主人公は自分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キャリアアンカー：譲れない8つの価値観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専門性・経営管理・自律独立・安全安定・起業家創造性・奉仕・挑戦・生活様式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自分のアンカーを知る：何を大切にして働くか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Will・Can・Mustの3つの円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Will：やりたいこと（情熱）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Can：できること（能力）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Must：求められること（期待）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3つが重なる領域：天職・最適解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行動経済学の「機会費用」：今の選択が未来を決める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キャリアビジョンの描き方：3年後・5年後・10年後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「40歳の自分」「50歳の自分」をイメージする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学び直し（リスキリング）：変化に対応する力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脳科学の「可塑性」：何歳からでも学べる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複業・副業：収入源を複数持つ生き方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ポートフォリオワーカー：複数の肩書を持つ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キャリア自律が高いとモチベーションが上がる理由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実践ワーク：自分のキャリアビジョンを描いてみよう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個人と組織のモチベーション管理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モチベーション管理：個人と組織の両輪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セルフマネジメント×組織マネジメント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脳科学の「自己調整」：自分で意欲をコントロール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個人のモチベーション管理：セルフマネジメント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自分の「やる気スイッチ」を知る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何があるとやる気が出るか・下がるか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モチベーション曲線：自分の波を理解する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月曜は低い・金曜は高い・午前は高い・午後は低い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心理学の「感情日記」：記録すると見えてくる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モチベーションが下がった時の対処法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小さな成功体験を作る・休む・人に話す・目標を見直す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「なぜやるのか」の意味づけ：目的意識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「この仕事は誰のため？何のため？」を考える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行動経済学の「報酬の予測」：ゴールが見えるとやる気が出る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習慣化の技術：モチベーションに頼らない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「やる気が出てから」ではなく「やるから出る」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組織のモチベーション管理：マネジメントの役割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環境を整える・承認する・任せる・育てる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脳科学の「社会的報酬」：褒められると脳が喜ぶ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ハーズバーグの2要因理論：衛生要因と動機づけ要因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衛生要因：給与・環境（不満を防ぐ）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動機づけ要因：達成・承認・成長（やる気を高める）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給料を上げても一時的：本当のやる気は別の場所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モチベーション3.0：自律・熟達・目的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ダニエル・ピンクの新しいモチベーション論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世代別のモチベーション管理：Z世代・ミレニアル・X世代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実践ワーク：チームのモチベーション施策を3つ考えよう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動機づけ理論の基礎（内発的・外発的）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モチベーションとは：「なぜ人は動くのか」の科学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行動経済学の「限界効用逓減」：報酬は慣れる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基本的な報酬は保証→内発的動機を育てる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自己決定理論（自律性・有能感・関係性）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自己決定理論：人が成長するための3つの栄養素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有能感を満たす方法：適度な挑戦・フィードバック・承認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3つすべて満たすと：最高のモチベーション状態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キャリア自律とモチベーション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キャリア自律とは：自分でキャリアを設計する力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Will・Can・Mustの3つの円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キャリア自律が高いとモチベーションが上がる理由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CCFBF1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個人と組織のモチベーション管理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モチベーション管理：個人と組織の両輪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行動経済学の「報酬の予測」：ゴールが見えるとやる気が出る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世代別のモチベーション管理：Z世代・ミレニアル・X世代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15E5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D9488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engagement-0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CCFBF1"/>
          </a:solidFill>
          <a:ln w="9525">
            <a:solidFill>
              <a:srgbClr val="115E59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15E5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15E59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CFBF1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モチベーション理論と実践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モチベーション理論と実践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2026-05-06T05:25:07Z</dcterms:created>
  <dcterms:modified xsi:type="dcterms:W3CDTF">2026-05-06T05:25:07Z</dcterms:modified>
</cp:coreProperties>
</file>