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営業・販売スキル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商談進め方｜プレゼン構成・反論処理・クロージング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営業担当者 / 営業マネージャー候補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sales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商談進め方｜プレゼン構成・反論処理・クロージング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商談の進め方（アプローチ～クロージング）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伝わるプレゼン技術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反論処理とクロージングテクニック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オンライン商談のコツ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商談の進め方（アプローチ～クロージング）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商談とは：信頼を築きながら契約まで導くプロセス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脳科学の「段階的説得」：一気に売り込まない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商談の5ステップ：アプローチ→ヒアリング→提案→交渉→クロージング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ステップ1：アプローチ（関係構築・アイスブレイク）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雑談で心を開く・警戒心を解く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ステップ2：ヒアリング（課題発見・ニーズ把握）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質問して聞く：聞く8割・話す2割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ステップ3：提案（解決策の提示）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「あなたの課題はこう解決できます」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ステップ4：交渉（条件調整・不安解消）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価格・納期・契約内容を詰める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ステップ5：クロージング（決断を促す）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「では、契約書にサインをお願いします」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心理学の「コミットメント」：小さな合意を積み重ねる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商談の準備：事前調査が成否を分ける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顧客情報・業界動向・競合を調べる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アジェンダ設定：「今日は〇〇を決めましょう」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ゴールを明確にすると商談が進む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行動経済学の「デフォルト効果」：選択肢を絞る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複数案提示：松竹梅の3択で選ばせる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「A案・B案・C案どれにしますか？」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反論への対応：否定せず受け止める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「おっしゃる通りです。ただし…」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脳科学の「防衛反応」：否定されると心を閉ざす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クロージングのタイミング：買いサインを見逃さない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「いつから始められますか？」の前のめり質問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実践ワーク：商談ロールプレイをしてみよう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伝わるプレゼン技術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プレゼンテーションとは：相手の心を動かす技術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脳科学の「マルチモーダル」：視覚+聴覚+感情で伝える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プレゼンの3要素：内容・話し方・スライド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内容：何を伝えるか（論理構成）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話し方：どう伝えるか（声・表情・ジェスチャー）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スライド：どう見せるか（デザイン・図表）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心理学の「印象形成」：見た目が半分を決める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プレゼンの構成：PREP法で簡潔に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結論→理由→事例→結論の流れ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冒頭で掴む：最初の30秒が勝負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質問・驚きの事実・ストーリーで引き込む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スライドデザイン：1スライド1メッセージ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文字は最小限・図表で視覚化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行動経済学の「認知負荷」：複雑だと理解されない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声の出し方：大きく・ゆっくり・はっきり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語尾まで明瞭に・抑揚をつける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アイコンタクト：全員の目を見る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一人だけ見ない・まんべんなく視線を配る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脳科学の「視線の力」：見られると注意が向く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ジェスチャー：手を使って表現する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大きさ・方向・数を手で示す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間の取り方：沈黙を恐れない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重要なポイントの前後に間を置く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ストーリーテリング：物語で感情を動かす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「ある企業では…」のケーススタディ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質疑応答：準備と余裕が鍵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想定質問を事前に用意・わからないことは正直に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実践ワーク：3分間プレゼンをしてフィードバックをもらおう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反論処理とクロージングテクニック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反論は買いサイン：断られるのは興味がある証拠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脳科学の「防衛反応」：決断前の迷いが反論になる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反論の種類：価格・タイミング・必要性・競合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価格の反論：「高い」「予算がない」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タイミングの反論：「今じゃない」「後で考える」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必要性の反論：「今のままで困ってない」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競合の反論：「他社と比較したい」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心理学の「認知的不協和」：決断は不安を伴う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反論処理の4ステップ：受容→共感→質問→解決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ステップ1：受容（否定しない・まず聞く）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「おっしゃる通りですね」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ステップ2：共感（気持ちを理解する）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「そう思われるのも無理はありません」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ステップ3：質問（本音を探る）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「価格以外に懸念はありますか？」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ステップ4：解決（別の視点を提示）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「確かに初期費用はかかりますが、3年で元が取れます」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行動経済学の「フレーミング」：言い方で印象が変わる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価格反論への対処：価値を再提示する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「高い」→「1日あたり〇円です」と分解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「投資対効果は〇倍です」と数値で示す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タイミング反論への対処：緊急性を示す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「今だけの特典」「期間限定」の希少性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脳科学の「希少性バイアス」：限定に弱い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クロージングテクニック：決断を促す技術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選択肢クロージング：「AとBどちらにしますか？」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仮定クロージング：「もし導入するとしたら…」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テストクロージング：「ご興味はありますか？」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実践ワーク：反論処理のロールプレイをしよう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オンライン商談のコツ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オンライン商談の時代：Zoom・Teamsでの営業術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対面との違い：非言語情報が伝わりにくい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脳科学の「情報欠如」：画面越しは信頼が築きにくい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オンライン商談の準備：環境整備が成否を分ける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カメラ・マイク・照明・背景をチェック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目線：カメラを見る（相手の目を見る感覚）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画面に映る自分ではなくカメラレンズを見る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心理学の「アイコンタクト効果」：信頼感が生まれる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照明：顔を明るく見せる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逆光NG・リングライト活用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背景：シンプル・清潔・プロフェッショナル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バーチャル背景も可・散らかった部屋はNG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音声：クリアに聞こえる環境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外付けマイク推奨・雑音を避ける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行動経済学の「第一印象」：見た目と音が全て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画面共有：資料を効果的に見せる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スライド・デモ・Webサイトを共有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話し方：対面より大きめの声・ゆっくり・抑揚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画面越しは感情が伝わりにくい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リアクション：大げさに頷く・表情豊かに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脳科学の「ミラーニューロン」：表情が伝染する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チャット機能の活用：補足情報・リンクを送る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録画機能：商談を記録して振り返る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許可を得てから録画・議事録代わりに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接続トラブル対策：事前テスト・バックアップ連絡手段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「音声が途切れたら電話します」の準備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オンラインならではのメリット：資料共有・録画・遠方顧客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実践ワーク：オンライン商談のロールプレイをしよう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商談の進め方（アプローチ～クロージング）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商談とは：信頼を築きながら契約まで導くプロセス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心理学の「コミットメント」：小さな合意を積み重ねる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「いつから始められますか？」の前のめり質問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伝わるプレゼン技術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プレゼンテーションとは：相手の心を動かす技術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声の出し方：大きく・ゆっくり・はっきり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想定質問を事前に用意・わからないことは正直に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反論処理とクロージングテクニック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反論は買いサイン：断られるのは興味がある証拠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「価格以外に懸念はありますか？」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テストクロージング：「ご興味はありますか？」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オンライン商談のコツ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オンライン商談の時代：Zoom・Teamsでの営業術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行動経済学の「第一印象」：見た目と音が全て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オンラインならではのメリット：資料共有・録画・遠方顧客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66534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CE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商談・プレゼンテーション技術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商談・プレゼンテーション技術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2026-05-06T05:25:17Z</dcterms:created>
  <dcterms:modified xsi:type="dcterms:W3CDTF">2026-05-06T05:25:17Z</dcterms:modified>
</cp:coreProperties>
</file>