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Office・PC業務活用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284C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Word/Excel/PPT/Outlook/Teams を一気通貫で使えるようにする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120分〜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 / 全社員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offic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Word/Excel/PPT/Outlook/Teams を一気通貫で使えるようにする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Microsoft Teams / Google Meet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PC（受講者各自で操作可能な環境）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実機演習ありの講座のため、受講者各自の PC 環境を前提とします。詳細はヒアリング後に調整します。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offic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Officeツール全体の役割と使い分け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 / Excel / PowerPoint の基本操作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Outlook / Teams / OneDrive の業務活用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Officeを使った業務効率化と情報共有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Officeツール全体の役割と使い分け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Office とは：Word/Excel/PowerPoint/Outlook/Teams/OneDrive 全体像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クラウド版（Microsoft 365）と買い切り版の違い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デスクトップアプリ・Web 版・モバイル版の使い分け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ファイル形式（.docx / .xlsx / .pptx / .pdf）の特徴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Word：文章ベースの文書を作るツール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Excel：数値・データを扱うツール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PowerPoint：見せて伝えるツール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Outlook：メール・予定・連絡先の中心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Teams：チャット・会議・共同作業の場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OneDrive / SharePoint：保存と共有の置き場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「いつ・どのツールを使うか」の早見表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Office アプリ間の連携（Word 表→Excel など）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PDF への書き出しと配布の使いどころ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テンプレートで時短する考え方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ファイル名のルール（共通化）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共有方法の使い分け（添付 / リンク / Teams）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バージョン管理の最低限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ショートカット共通化（Ctrl+S/Z/C/V）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クラウド保存と自動保存のメリット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セキュリティと権限の最低限の知識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自分の業務でどのツールが何割使われているかを可視化する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実践演習：自分の1日のOffice利用を棚卸しする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 / Excel / PowerPoint の基本操作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Word の基本操作：ページ設定・フォント・段落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Word でよく使う5つのショートカット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Word の表挿入とレイアウト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Word のヘッダー・フッター・ページ番号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Word の印刷・PDF 出力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 の基本操作：シート・セル・入力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 の SUM / AVERAGE / IF など最頻出関数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 のオートフィルとデータ整形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 の並べ替え・フィルター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 の印刷範囲とページ設定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 の基本操作：スライド追加・テキスト・図形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 の表・グラフ挿入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 のスライドショー（F5）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 のノートと配布資料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各アプリ共通：開く・保存・名前を付けて保存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各アプリ共通：戻る・やり直し（Ctrl+Z/Y）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各アプリ共通：コピー・貼り付け（値貼り付けに注意）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各アプリ共通：印刷・プリンタ設定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各アプリ共通：自動保存と OneDrive 保存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ファイルが壊れたときの基本対応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「これだけ」覚えればいい操作ベスト10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実践演習：3アプリで1つの企画書ドラフトを作る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Outlook / Teams / OneDrive の業務活用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Outlook：メール・予定・連絡先の3機能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メールの新規作成と返信・転送の基本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メールの整理：フォルダ・ルール・検索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署名・自動応答の設定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予定表：会議の招集と返信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予定表：移動時間・通知の設定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連絡先・配布リストの活用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Teams：チャットとチャネルの違い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Teams：会議の予約と参加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Teams：画面共有と背景設定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Teams：ファイル共有とコメント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Teams：チャネル投稿と返信のマナー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OneDrive：個人領域への保存と同期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SharePoint：チームでの共有保存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ファイルの共有リンクの渡し方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アクセス権限の確認（社内・社外・閲覧/編集）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共同編集の基本ルール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クラウド保存と添付ファイルの使い分け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 to Teams 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通知が多すぎるときの整理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リモートワークでの基本マナー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実践演習：1日の連絡をOutlook/Teamsで整える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Officeを使った業務効率化と情報共有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業務効率化の考え方：時間を奪う作業を見つける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自分の作業を「定型」「準定型」「非定型」で分ける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テンプレート活用：使いまわしを設計する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ショートカット集：1日5分を取り戻す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自動入力・オートフィルの徹底活用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クイックパーツ・定型文の活用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メールの返信テンプレ化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会議招集テンプレと議事録テンプレ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ファイル名・フォルダ命名ルールを決める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クラウド保存で「探す時間」をなくす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共同編集で「往復」をなくす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Outlook ルールでメール仕分けを自動化する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 タグ・メンションで情報を届ける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不要な会議を減らす工夫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議事録は会議中に書く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ナレッジを Teams / OneNote に蓄積する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「探さない」運用：保存場所を1箇所に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個人作業 → チーム作業のスムーズな切替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セキュリティと効率のバランス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自動化（Power Automate 入門）の入口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効率化の効果測定：時間記録→振り返り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実践演習：自分の3つの定型業務をテンプレ化する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Officeツール全体の役割と使い分け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 とは：Word/Excel/PowerPoint/Outlook/Teams/OneDrive 全体像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 アプリ間の連携（Word 表→Excel など）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自分の業務でどのツールが何割使われているかを可視化する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 / Excel / PowerPoint の基本操作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 の基本操作：ページ設定・フォント・段落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 の表・グラフ挿入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「これだけ」覚えればいい操作ベスト10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Outlook / Teams / OneDrive の業務活用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Outlook：メール・予定・連絡先の3機能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Teams：チャネル投稿と返信のマナー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リモートワークでの基本マナー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Officeを使った業務効率化と情報共有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業務効率化の考え方：時間を奪う作業を見つける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Outlook ルールでメール仕分けを自動化する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効率化の効果測定：時間記録→振り返り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369A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284C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offic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120分〜（要点を絞った導入構成）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0F2FE"/>
          </a:solidFill>
          <a:ln w="9525">
            <a:solidFill>
              <a:srgbClr val="0369A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69A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0369A1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0F2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Office業務活用の基本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2026-05-06T09:52:23Z</dcterms:created>
  <dcterms:modified xsi:type="dcterms:W3CDTF">2026-05-06T09:52:23Z</dcterms:modified>
</cp:coreProperties>
</file>