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新入社員フォローアップ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1年目総まとめ｜後輩指導の心構え・2年目準備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 / 若手社員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newhire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1年目総まとめ｜後輩指導の心構え・2年目準備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newhire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1年間の成長の棚卸し（強みと課題）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後輩指導の心構え（OJTの基本）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2年目に向けたキャリアプランニング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成長を加速させるマインドセット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1年間の成長の棚卸し（強みと課題）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入社1年：あなたは本当に成長したのか？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成長の「見える化」：定量評価と定性評価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脳科学が証明：振り返りが成長を加速させる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1年前の自分と今の自分：スキルマップで比較する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できるようになったこと30個を書き出す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技術スキル vs ヒューマンスキル：両輪の成長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「強み」の発見：他者からのフィードバックを集める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ジョハリの窓：自分が知らない自分の強み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360度評価の活用：上司・同僚・後輩からの視点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強みを活かす仕事の選び方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まだできないこと：課題の明確化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弱みを「克服」するか「補完」するか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優先的に改善すべき課題の見極め方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失敗経験から学んだこと：振り返りの価値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心理学の「学習性無力感」：失敗を引きずらない方法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成長曲線：最初は緩やか、後から急上昇する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プラトー（停滞期）の乗り越え方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上司からの評価と自己評価のギャップを埋める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キャリアの「棚卸し」：経験・スキル・知識の整理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ポートフォリオ思考：自分の実績を可視化する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1年間の「成長物語」を言語化する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実践ワーク：成長の棚卸しシートを完成させよう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後輩指導の心構え（OJTの基本）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2年目から始まる「教える」役割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OJT（On-the-Job Training）とは何か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教えることで自分も成長する：ラーニングピラミッド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心理学が証明：教える人の理解度は90%に達する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後輩指導は「面倒」ではなく「成長の機会」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後輩から見た「理想の先輩」とは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1年前の自分を思い出す：共感力が信頼を生む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ティーチング vs コーチング：教え方の使い分け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ティーチング：知識・スキルを「教える」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コーチング：答えを「引き出す」質問力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「やってみせ、言って聞かせて、させてみて、褒める」山本五十六の教え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後輩への指示の出し方：5W1Hで明確に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「わかった？」ではなく「どこまでわかった？」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フィードバックの技術：ポジティブとネガティブのバランス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サンドイッチ話法：褒める→改善点→励ます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叱るときの鉄則：行動を指摘し、人格を否定しない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心理的安全性を作る：失敗を責めない文化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後輩のモチベーション管理：承認欲求を満たす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行動経済学の「ナッジ」：さりげなく行動を促す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後輩の成長を記録する：OJT日誌の活用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自分も先輩に支えられた：感謝の気持ちを忘れない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実践ワーク：後輩指導計画を立ててみよう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2年目に向けたキャリアプランニング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2年目は「飛躍の年」：期待される役割の変化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1年目と2年目の決定的な違い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2年目に求められる3つの力：自律・提案・育成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キャリアプランニングとは：未来を設計する力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Will（やりたいこと）・Can（できること）・Must（やるべきこと）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3つの円が重なる領域：キャリアの最適解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短期目標・中期目標・長期目標の設定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2年目の具体的な目標：SMARTゴールで明確化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スキルマップの作成：今持っているスキル vs 必要なスキル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ギャップ分析：何を学ぶべきか明確にする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社内公募制度・ジョブローテーション：キャリアの選択肢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専門職ルート vs マネジメントルート：どちらを選ぶか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スペシャリストとゼネラリスト：それぞれの価値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社外での学び：セミナー・勉強会・資格取得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読書習慣：月1冊でも年12冊の知識が積み上がる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メンターとの関係構築：定期的な1on1の活用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ロールモデルを複数持つ：良いところを真似る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キャリアの「軸」を持つ：価値観の明確化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転職は悪ではない：キャリアの選択肢として考える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市場価値を高める：どこでも通用する人材になる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2年目のキャリアビジョンを1枚のシートにまとめる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実践ワーク：2年目のアクションプランを作成しよう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成長を加速させるマインドセット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マインドセットとは：成長を左右する思考の枠組み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フィックスドマインドセット vs グロースマインドセット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「才能は生まれつき」ではなく「努力で伸びる」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脳科学が証明：脳は何歳からでも成長する（神経可塑性）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失敗を「学びの機会」と捉える思考法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成功者の共通点：失敗を恐れず挑戦する姿勢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心理学の「自己効力感」：「できる」と信じる力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ポジティブ心理学：幸福感が生産性を高める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レジリエンス（回復力）：逆境を乗り越える力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ストレスをエネルギーに変える「ストレス免疫力」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行動経済学の「現状維持バイアス」：変化を恐れる心理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コンフォートゾーンから抜け出す勇気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小さな挑戦を積み重ねる：1%の改善理論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習慣の力：21日で習慣化、66日で自動化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朝のルーティン：成功者が実践する朝習慣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セルフトーク：ネガティブ思考をポジティブに変換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アファメーション：自己肯定感を高める言葉の力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感謝の習慣：毎日3つの感謝を書き出す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成長ジャーナル：日々の学びを記録する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2年目のあなたへのメッセージ：未来の自分に手紙を書く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1年間の集大成：成長の軌跡を振り返る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実践ワーク：成長を加速させる10の習慣リスト作成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1年間の成長の棚卸し（強みと課題）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入社1年：あなたは本当に成長したのか？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弱みを「克服」するか「補完」するか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1年間の「成長物語」を言語化する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後輩指導の心構え（OJTの基本）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2年目から始まる「教える」役割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後輩への指示の出し方：5W1Hで明確に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自分も先輩に支えられた：感謝の気持ちを忘れない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2年目に向けたキャリアプランニング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2年目は「飛躍の年」：期待される役割の変化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専門職ルート vs マネジメントルート：どちらを選ぶか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2年目のキャリアビジョンを1枚のシートにまとめる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成長を加速させるマインドセット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マインドセットとは：成長を左右する思考の枠組み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コンフォートゾーンから抜け出す勇気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1年間の集大成：成長の軌跡を振り返る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newhire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55E75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FFA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入社1年フォローアップ講座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入社1年フォローアップ講座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2026-05-06T05:24:32Z</dcterms:created>
  <dcterms:modified xsi:type="dcterms:W3CDTF">2026-05-06T05:24:32Z</dcterms:modified>
</cp:coreProperties>
</file>