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新入社員フォローアップ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早期離職防止・定着率向上｜最初の壁を乗り越える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40分〜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新入社員 / 若手社員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newhir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早期離職防止・定着率向上｜最初の壁を乗り越える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newhir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報連相の実践強化（上司の指示の受け方）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仕事の優先順位と進め方（基本のPDCA）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Z世代のリアリティショック緩和法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3ヶ月の振り返りと目標の再設定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報連相の実践強化（上司の指示の受け方）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報連相が3ヶ月で習慣化しない本当の理由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上司の指示を「1回で理解する人」の聞き方の秘密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脳科学が証明：メモを取ると記憶定着率が7倍になる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指示を受けるときの「3つの確認ポイント」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「5W1H」で指示の抜け漏れをゼロにする方法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上司が本当に求めている「報告のタイミング」とは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行動経済学の「損失回避」を活用した報告術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悪い報告こそ早く：心理的安全性を高める伝え方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報告は「結論→理由→詳細」の順番が最強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上司の判断を助ける「選択肢の提示」テクニック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連絡と報告の違い：混同すると信頼を失う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「ちょっといいですか？」が嫌われる理由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相談は「困っています」ではなく「こう考えましたが」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相談する前に考えるべき3つのこと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上司の忙しいタイミングを見極める観察力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報連相で評価が上がる人・下がる人の決定的な差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メールとチャットと口頭：使い分けの鉄則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ドーパミン効果：小さな報告でモチベーションを維持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報連相の「型」を身につける21日間の習慣化メソッド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上司が喜ぶ「ありがとうございます」の正しいタイミング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実践ワーク：明日から使える報連相チェックリスト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仕事の優先順位と進め方（基本のPDCA）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なぜあなたの仕事はいつも締め切りギリギリなのか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脳は1度に1つのことしか処理できない：マルチタスクの罠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アイゼンハワーマトリクスで仕事を4分類する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「緊急×重要」の判断軸を3秒で見極める方法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行動経済学の「現在バイアス」が締め切りを遅らせる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優先順位をつけるときの3つの質問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「全部重要」と言われたときの対処法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タスクを「分解」すると仕事が10倍速くなる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PDCAサイクルとは：Plan→Do→Check→Action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Plan（計画）：ゴールから逆算する思考法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計画倒れを防ぐ「バッファ時間」の設定術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Do（実行）：集中力を最大化する環境づくり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ポモドーロテクニック：25分集中×5分休憩の科学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Check（評価）：進捗を毎日5分で振り返る習慣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「やったつもり」を防ぐセルフチェック法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Action（改善）：小さな改善を積み重ねる力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PDCAが回らない人の共通点とは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To Doリストの正しい書き方：具体的な動詞で始める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スケジュール管理ツールの選び方と使い分け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「完璧主義」が仕事を遅くする：80点で提出する勇気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実践ワーク：1週間のタスクをPDCAで管理してみよう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Z世代のリアリティショック緩和法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リアリティショックとは：理想と現実のギャップ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なぜ3ヶ月目に「辞めたい」と思うのか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脳科学が解明：期待と現実のズレが脳にストレスを与える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Z世代特有の「承認欲求」と職場のギャップ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SNS世代が感じる「即時フィードバック」の不在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「意味のある仕事」を求めるZ世代の価値観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理想の職場と現実の職場：5つのギャップ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リアリティショックの乗り越え方：認知の再構築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「こんなはずじゃなかった」を「学びのチャンス」に変える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心理学の「認知的不協和」を理解して自分を守る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期待を「適応的な期待」に調整する方法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先輩社員の体験談：私もリアリティショックを経験した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小さな成功体験を積み重ねる「マイクロゴール」設定法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上司や先輩に相談する勇気：孤立が最大の敵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「自分だけじゃない」：同期との対話で気持ちを共有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ストレス対処法：セルフケアの基本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睡眠・運動・食事：心の健康を支える3本柱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趣味や友人との時間：仕事以外の居場所を持つ重要性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レジリエンス（回復力）を高める3つの習慣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「辞める」と決める前に試してほしい5つのこと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実践ワーク：自分の理想と現実を書き出してみよう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3ヶ月の振り返りと目標の再設定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入社3ヶ月：振り返りがなぜ重要なのか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振り返りの効果：成長を「見える化」する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脳科学が証明：振り返りが記憶を強化する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入社時の自分と今の自分：何が変わったか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できるようになったこと10個を書き出す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まだできないこと：課題を明確にする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「強み」を発見する：ストレングスファインダー的思考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上司や先輩からのフィードバックを受け止める姿勢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ポジティブフィードバックとネガティブフィードバックの活用法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目標設定の科学：SMARTゴールで具体化する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Specific（具体的）：「頑張る」ではなく「〇〇を達成する」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Measurable（測定可能）：数字で進捗を追える目標に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Achievable（達成可能）：背伸びしすぎない現実的な目標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Relevant（関連性）：会社の目標と自分の目標をつなげる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Time-bound（期限）：6ヶ月後の自分を想像する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目標達成のための行動計画を立てる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行動経済学の「コミットメント効果」：目標を宣言する力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月次で振り返る習慣：PDCAを回し続ける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3ヶ月後の自分へのメッセージを書く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実践ワーク：3ヶ月の振り返りシートを作成しよう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報連相の実践強化（上司の指示の受け方）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報連相が3ヶ月で習慣化しない本当の理由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連絡と報告の違い：混同すると信頼を失う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上司が喜ぶ「ありがとうございます」の正しいタイミング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仕事の優先順位と進め方（基本のPDCA）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なぜあなたの仕事はいつも締め切りギリギリなのか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計画倒れを防ぐ「バッファ時間」の設定術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「完璧主義」が仕事を遅くする：80点で提出する勇気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Z世代のリアリティショック緩和法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リアリティショックとは：理想と現実のギャップ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期待を「適応的な期待」に調整する方法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「辞める」と決める前に試してほしい5つのこと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CFFAFE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3ヶ月の振り返りと目標の再設定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入社3ヶ月：振り返りがなぜ重要なのか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Specific（具体的）：「頑張る」ではなく「〇〇を達成する」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3ヶ月後の自分へのメッセージを書く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155E75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0891B2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newhire-0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40分〜（要点を絞った導入構成）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CFFAFE"/>
          </a:solidFill>
          <a:ln w="9525">
            <a:solidFill>
              <a:srgbClr val="155E7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55E75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155E75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CFFAF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入社3ヶ月フォローアップ講座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入社3ヶ月フォローアップ講座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2026-05-06T07:02:50Z</dcterms:created>
  <dcterms:modified xsi:type="dcterms:W3CDTF">2026-05-06T07:02:50Z</dcterms:modified>
</cp:coreProperties>
</file>