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新入社員フォローアップ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中だるみ防止｜モチベーション維持・主体性発揮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newhire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中だるみ防止｜モチベーション維持・主体性発揮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newhire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中だるみ防止とモチベーション管理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先輩・他部署との効果的な連携術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「指示待ち」からの脱却（主体性の発揮）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Z世代のキャリア自律とは何か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中だるみ防止とモチベーション管理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入社6ヶ月：なぜ「中だるみ」が起きるのか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脳科学が解明：慣れが「飽き」を生むメカニズム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モチベーションの正体：外発的動機と内発的動機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ドーパミンサイクル：小さな達成感が意欲を生む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「やらされ感」から「やりたい感」への転換法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目標の再確認：入社時の志を思い出す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自己決定理論：自律性・有能感・関係性の3要素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仕事に「意味」を見出す質問法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ルーティンワークを「学びの機会」に変える視点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行動経済学の「損失回避」：今辞めたら失うものは何か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マンネリ打破：新しいチャレンジを探す方法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「ストレッチゾーン」で成長を加速させる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上司に「新しい仕事」を依頼する勇気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同期と比較して焦る気持ちの対処法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心理学の「比較の罠」：他人ではなく過去の自分と比べる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セルフトーク：ポジティブな自己対話の習慣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モチベーションを維持する「ご褒美システム」の設計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燃え尽き症候群（バーンアウト）の初期サイン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休息の科学：適切な休憩が生産性を2倍にする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ワークライフバランス：仕事以外の充実が仕事を活性化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6ヶ月の成果を可視化する「成長記録ノート」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実践ワーク：モチベーション曲線を描いてみよう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先輩・他部署との効果的な連携術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なぜ「連携」が仕事の成否を分けるのか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組織心理学：チームワークが生産性を3倍にする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縦割り組織の「サイロ化」がもたらす弊害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先輩との距離感：近すぎず遠すぎずの絶妙なバランス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先輩に好かれる「質問力」の磨き方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「調べてから聞く」が信頼を生む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先輩の時間を奪わない「事前準備」のコツ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教えてもらったら必ず「感謝」を伝える習慣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返報性の原理：小さな恩が大きな協力を生む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他部署の役割を理解する：組織図を頭に入れる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他部署に協力を依頼するときの「3つのステップ」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社内ネットワーキング：ランチや雑談の重要性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弱い紐帯の強み：意外な人脈が仕事を助ける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会議での発言：6ヶ月目から求められる積極性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心理的安全性：失敗を恐れずに意見を言える環境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傾聴力：相手の話を「聴く」技術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アクティブリスニング：要約・共感・質問の3ステップ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情報共有のタイミング：早すぎず遅すぎず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チャットツールのマナー：即レスと熟考のバランス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クロスファンクショナルな視点：部署を超えた価値創造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社内政治を理解する：誰がキーパーソンか見極める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実践ワーク：社内人脈マップを作成してみよう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「指示待ち」からの脱却（主体性の発揮）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「指示待ち」はなぜダメなのか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主体性とは：自ら考え、自ら動く力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脳科学が証明：受動的な状態は脳を退化させる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Z世代の「指示待ち傾向」：その背景を理解する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失敗を恐れる心理：完璧主義の罠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「正解がないと動けない」から脱却する方法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主体性を発揮する第一歩：小さな提案から始める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「こうしたらどうでしょうか？」の魔法の言葉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問題発見力：現状に疑問を持つ習慣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「なぜ？」を5回繰り返す：トヨタ式問題解決法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改善提案の作り方：現状→課題→解決策の3ステップ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上司を動かす提案：データと根拠を添える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行動経済学の「フレーミング効果」：伝え方で結果が変わる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「やってみてもいいですか？」の承認技術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自己効力感：「自分にもできる」という信念を育てる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小さな成功体験の積み重ねが自信を生む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失敗から学ぶ：PDCAの「C（Check）」の重要性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グロースマインドセット：能力は成長すると信じる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主体性が評価される組織文化を理解する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ボトムアップ vs トップダウン：組織の意思決定スタイル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「任せてください」と言える仕事を増やす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実践ワーク：明日から実行できる小さな主体的行動リスト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Z世代のキャリア自律とは何か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キャリア自律の時代：終身雇用からジョブ型雇用へ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Z世代のキャリア観：会社に依存しない生き方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心理学の「ロキュス・オブ・コントロール」：内的統制と外的統制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キャリアは「会社が決める」ものではなく「自分で創る」もの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プロティアン・キャリア：変幻自在なキャリア形成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市場価値とは：あなたは転職市場でいくらの価値があるか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ポータブルスキル：どこでも通用する能力を磨く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専門性 vs 汎用性：T字型人材を目指す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自分の「強み」を言語化する：才能の棚卸し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ストレングスファインダー：34の資質から強みを発見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キャリアアンカー：あなたが仕事で譲れない価値観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3年後・5年後・10年後のキャリアビジョンを描く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「この会社で何を学ぶか」を明確にする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社内キャリアパス：昇進・異動・専門職ルート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副業・兼業の時代：パラレルキャリアという選択肢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学び続ける習慣：リスキリングとアップスキリング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資格取得は意味があるか？：資格よりも実務経験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メンターを見つける：ロールモデルの重要性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ネットワーキング：人脈が未来のキャリアを拓く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キャリアの「軸」を持つ：ブレない自分の確立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6ヶ月時点でのキャリア棚卸しシート作成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実践ワーク：自分のキャリアビジョンを1枚の紙にまとめる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中だるみ防止とモチベーション管理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入社6ヶ月：なぜ「中だるみ」が起きるのか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「ストレッチゾーン」で成長を加速させる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6ヶ月の成果を可視化する「成長記録ノート」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先輩・他部署との効果的な連携術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なぜ「連携」が仕事の成否を分けるのか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社内ネットワーキング：ランチや雑談の重要性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社内政治を理解する：誰がキーパーソンか見極める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「指示待ち」からの脱却（主体性の発揮）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「指示待ち」はなぜダメなのか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上司を動かす提案：データと根拠を添える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「任せてください」と言える仕事を増やす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Z世代のキャリア自律とは何か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キャリア自律の時代：終身雇用からジョブ型雇用へ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3年後・5年後・10年後のキャリアビジョンを描く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6ヶ月時点でのキャリア棚卸しシート作成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newhire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55E75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FFA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入社6ヶ月フォローアップ講座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入社6ヶ月フォローアップ講座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2026-05-06T05:24:31Z</dcterms:created>
  <dcterms:modified xsi:type="dcterms:W3CDTF">2026-05-06T05:24:31Z</dcterms:modified>
</cp:coreProperties>
</file>