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1on1の目的と失敗例・対話の基本・心理的安全性の確保と上司の自己開示・部下のキャリア自律を支援する対話 を中心に、管理職としての対応の進め方を整理します。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1on1の目的と失敗例・対話の基本・心理的安全性の確保と上司の自己開示・部下のキャリア自律を支援する対話 を中心に、管理職としての対応の進め方を整理します。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1on1の目的と失敗例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対話の基本（傾聴・承認・質問）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心理的安全性の確保と上司の自己開示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部下のキャリア自律を支援する対話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1on1の目的と失敗例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1on1とは：上司と部下の定期的な対話の時間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評価面談との違い：評価しない・部下のための時間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脳科学の「安全基地」：話せる場所が成長を促す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1on1の3つの目的：信頼構築・成長支援・早期発見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目的1：心理的安全性を高める（何でも話せる関係）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目的2：部下の成長を加速する（課題解決・キャリア支援）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目的3：問題の早期発見（不満・悩み・体調不良）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心理学の「ラポール形成」：信頼関係が全ての基盤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1on1の頻度：週1回30分 or 隔週1回1時間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「忙しいから後で」はNG：時間を死守する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1on1の失敗例1：上司が一方的に話す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「俺の時代は〇〇だった」の昔話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1on1の失敗例2：進捗確認だけになる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「あの件どうなった?」だけでは意味がない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1on1の失敗例3：説教・指示の時間になる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部下が「また怒られる」と思う1on1は失敗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行動経済学の「損失回避」：嫌な時間は避けたくなる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1on1の成功の鍵：部下が話す7割・上司が聞く3割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主役は部下：部下のための時間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1on1記録の重要性：継続的な対話のために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前回話したことを覚えている安心感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実践ワーク：自分の1on1の失敗パターンを振り返ろう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対話の基本（傾聴・承認・質問）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1on1の3つのスキル：傾聴・承認・質問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傾聴とは：ただ聞くのではなく「聴く」技術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脳科学の「共感的理解」：聴かれると脳が安心する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アクティブリスニング：積極的傾聴の5要素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相手を見る：アイコンタクト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うなずく：「聞いているよ」のサイン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相槌：「うん」「そうなんだ」「なるほど」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要約：「つまり〇〇ということだね」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共感の言葉：「それは大変だったね」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心理学の「ミラーリング」：相手の言葉を繰り返す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傾聴のNG：遮る・否定する・スマホを見る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沈黙を恐れない：考える時間を与える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承認とは：存在・成長・成果を認める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「いつも頑張ってるね」（存在承認）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「前より良くなったね」（成長承認）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「あの仕事、良かったよ」（成果承認）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行動経済学の「承認欲求」：認められると自己肯定感が上がる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質問の技術：オープン vs クローズド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オープン質問：「どう思う？」「なぜ？」「どうしたい？」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クローズド質問：「Yes/No」「AかBか」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脳科学の「質問が思考を促す」：自分で考える力を育てる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拡大質問：「他には？」「もっと詳しく教えて」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実践ワーク：傾聴・承認・質問のロールプレイをしよう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心理的安全性の確保と上司の自己開示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心理的安全性とは：不安なく発言できる状態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Googleの研究：成果を出すチームの共通点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脳科学の「扁桃体の鎮静」：安全だと感じると脳が開く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心理的安全性が低いとどうなるか：本音を言わない・挑戦しない・離職する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1on1で心理的安全性を作る4つの行動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否定しない：「でも」「だって」を封印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受け止める：「そう思うんだね」で受容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感謝する：「話してくれてありがとう」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守秘する：「ここだけの話」を守る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心理学の「信頼の貯金」：小さな積み重ねが関係を作る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自己開示の重要性：上司が先に心を開く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「実は私も〇〇で悩んだことがある」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完璧な上司を演じない：弱みを見せる勇気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行動経済学の「返報性」：開示すれば相手も開示する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自己開示の3レベル：事実→考え→感情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レベル1：事実（「私は〇〇出身です」）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レベル2：考え（「私は〇〇だと思います」）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レベル3：感情（「実は〇〇で悩んでいます」）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脳科学の「共感の連鎖」：開示が開示を呼ぶ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開示しすぎない：バランスが大切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愚痴・悪口は逆効果：ポジティブな自己開示を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心理的安全性チェックリスト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実践ワーク：次の1on1で開示することを1つ決めよう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部下のキャリア自律を支援する対話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キャリア自律とは：自分でキャリアを設計する力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会社任せから自分主導へ：時代の変化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脳科学の「自己決定理論」：自分で決めると人は成長する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なぜキャリア自律支援が必要なのか：終身雇用の終焉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70歳まで働く時代：長いキャリアを設計する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1on1でのキャリア対話：3ヶ月に1回は深く話す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キャリア対話の3つの問い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「どうなりたい？」（Will：やりたいこと）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「何ができる？」（Can：できること）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「何を求められている？」（Must：期待されること）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心理学の「3つの円の重なり」：天職を見つける対話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強みの発見を支援する：「あなたの強みは〇〇だと思う」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価値観の明確化を支援する：「大切にしていることは？」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仕事の意味を一緒に考える：「この仕事の意義は？」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行動経済学の「目標設定効果」：明確な目標が行動を促す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3年後・5年後のキャリアビジョンを描く支援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「30歳の時、どうなっていたい？」の質問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キャリアパスの提示：社内でのステップアップ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スペシャリスト vs マネジャー：選択肢を示す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脳科学の「可能性の認識」：見えると目指せる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学びの支援：研修・資格・本の推薦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キャリア対話シート：対話を記録する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実践ワーク：部下のキャリアビジョンを聞いてみよう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1on1の目的と失敗例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1on1とは：上司と部下の定期的な対話の時間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「俺の時代は〇〇だった」の昔話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前回話したことを覚えている安心感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対話の基本（傾聴・承認・質問）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1on1の3つのスキル：傾聴・承認・質問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沈黙を恐れない：考える時間を与える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拡大質問：「他には？」「もっと詳しく教えて」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心理的安全性の確保と上司の自己開示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心理的安全性とは：不安なく発言できる状態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「実は私も〇〇で悩んだことがある」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心理的安全性チェックリスト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部下のキャリア自律を支援する対話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キャリア自律とは：自分でキャリアを設計する力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強みの発見を支援する：「あなたの強みは〇〇だと思う」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キャリア対話シート：対話を記録する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部下の本音を引き出す1on1ミーティング実践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部下の本音を引き出す1on1ミーティング実践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2026-05-06T05:24:55Z</dcterms:created>
  <dcterms:modified xsi:type="dcterms:W3CDTF">2026-05-06T05:24:55Z</dcterms:modified>
</cp:coreProperties>
</file>