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心理的安全性｜オープンなコミュニケーション・承認文化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人事・組織開発担当 / 管理職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engagement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心理的安全性｜オープンなコミュニケーション・承認文化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engagement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心理的安全性の構築ステップ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オープンなコミュニケーション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承認文化の醸成（称賛の効果）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エンゲージメント向上施策の実践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心理的安全性の構築ステップ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心理的安全性：Googleが発見した最強のチーム条件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プロジェクト・アリストテレス：成功チームの共通点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脳科学の「安全基地理論」：安心があると挑戦できる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心理的安全性とは：対人リスクを取っても大丈夫な状態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「失敗しても責められない」「質問しても馬鹿にされない」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心理的安全性が低いチームの特徴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沈黙・忖度・表面的和・離職率高い・イノベーションゼロ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心理的安全性が高いチームの特徴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活発な議論・助け合い・学習・定着率高い・創造性豊か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心理学の「4つの不安」：これを取り除く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無知だと思われる不安（質問できない）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無能だと思われる不安（ミスを隠す）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ネガティブだと思われる不安（意見を言えない）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邪魔だと思われる不安（提案できない）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心理的安全性を作る5つのステップ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ステップ1：リーダーが弱さを見せる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「実は私もわからない」「失敗した経験がある」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行動経済学の「返報性」：開示すれば相手も開示する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ステップ2：失敗を歓迎する文化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「よく報告してくれた」「失敗から学ぼう」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ステップ3：質問を奨励する仕組み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「良い質問だね」「質問タイムを設ける」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ステップ4：異論を尊重する姿勢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「違う意見ある？」「全員賛成は危険」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ステップ5：小さな成功を積み重ねる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少しずつ信頼の貯金を増やす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脳科学の「オキシトシン」：信頼が信頼を生む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心理的安全性チェックリスト：7つの質問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実践ワーク：チームの心理的安全性を測定しよう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オープンなコミュニケーション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オープンコミュニケーション：透明性のある対話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「隠さない」「飾らない」「本音で話す」文化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脳科学の「情報共有」：知ることが安心を生む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なぜオープンが必要なのか：情報の非対称性が不信を生む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「何も教えてもらえない」が不満・不安を作る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クローズドな組織の特徴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トップダウン・情報は上層部だけ・社員は蚊帳の外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オープンな組織の特徴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情報共有・双方向対話・全員参加・透明性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心理学の「エンパワーメント」：情報が力を与える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オープンにすべき情報：経営方針・業績・課題・評価基準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「知らせないほうがいい」は誤解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オープンブック経営：財務情報も開示する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社員が経営者視点を持つ効果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行動経済学の「透明性の原則」：見えると信頼する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タウンホールミーティング：全社員との対話の場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経営陣が直接語る・質問を受け付ける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1on1ミーティング：上司と部下の定期対話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週1回30分の本音トーク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社内SNS・チャットの活用：情報の民主化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Slack・Teams・社内掲示板で誰でも発信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脳科学の「情報の非対称性解消」：知る権利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フィードバック文化：率直に伝え合う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「良かった点」と「改善点」を建設的に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悪いニュースこそオープンに：隠すと信頼を失う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「業績が悪い」も正直に伝える誠実さ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オープンドア・ポリシー：いつでも話しかけられる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実践ワーク：オープンにすべき情報をリストアップしよう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承認文化の醸成（称賛の効果）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承認文化：「認める」ことが組織を変える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「ありがとう」「すごいね」「頑張ってるね」の力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脳科学の「社会的報酬」：認められるとドーパミンが出る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承認欲求：人間の根源的な欲求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マズローの欲求階層：4番目の欲求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Z世代は特に強い：SNSの「いいね」文化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承認の3段階：存在承認・成長承認・成果承認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存在承認：「いてくれてありがとう」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名前を呼ぶ・挨拶する・気にかける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成長承認：「前より良くなったね」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変化・進歩・努力を認める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成果承認：「この仕事、素晴らしいね」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結果・貢献・実績を褒める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心理学の「ピグマリオン効果」：期待が成長を生む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褒めると本当にできるようになる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効果的な褒め方：具体的・即時・公開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「何が」「なぜ」良かったかを明確に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その場で伝える：後からでは効果半減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人前で褒める：公開承認の威力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行動経済学の「シグナリング」：周囲にも伝わる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サンクスカード：感謝を見える化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紙やデジタルで「ありがとう」を送る仕組み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ピアボーナス：仲間から仲間へのポイント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少額でも嬉しい金銭的承認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MVP・表彰制度：頑張りを称える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月間MVP・年間表彰・社内報掲載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脳科学の「オキシトシン」：承認が幸福ホルモンを出す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褒める文化の作り方：上司から始める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毎日1人は褒める習慣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承認の連鎖：褒められた人が褒める人になる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実践ワーク：今週、10人に感謝を伝えよう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エンゲージメント向上施策の実践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エンゲージメント向上施策：具体的なアクション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「知る」から「やる」へ：実践が全て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脳科学の「行動変容」：小さく始めて継続する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施策の5つのカテゴリー：制度・環境・育成・対話・風土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カテゴリー1：制度の整備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フレックス・テレワーク・副業解禁・育休推進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カテゴリー2：環境の改善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オフィス改装・休憩スペース・ITツール導入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カテゴリー3：育成・キャリア支援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研修充実・資格取得支援・キャリア面談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カテゴリー4：対話の促進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1on1・タウンホール・ランチ会・オフサイト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カテゴリー5：風土改革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承認文化・心理的安全性・多様性尊重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心理学の「小さな変化の積み重ね」：一気にやらない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優先順位のつけ方：緊急度×効果で判断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まずはコストゼロでできることから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「ありがとう」を言う・挨拶する・褒める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行動経済学の「ナッジ」：仕組みで行動を促す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クイックウィン：すぐできて効果が出るもの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サンクスカード・月1回のランチ会・社内SNS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施策の実行プラン：計画→実施→測定→改善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PDCAサイクルを回す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効果測定：エンゲージメントサーベイで定点観測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半年ごとに測定して変化を見る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脳科学の「フィードバックループ」：結果が次の行動を決める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成功事例の共有：「うちもやろう」の横展開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失敗から学ぶ：うまくいかなかったことも財産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トップのコミットメント：経営者が本気を見せる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「エンゲージメント向上は経営戦略」の宣言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全員参加：一部ではなく全社で取り組む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継続が鍵：1年で終わりではなく継続する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実践ワーク：明日からできる施策を3つ決めて実行しよう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心理的安全性の構築ステップ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心理的安全性：Googleが発見した最強のチーム条件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心理的安全性を作る5つのステップ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心理的安全性チェックリスト：7つの質問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オープンなコミュニケーション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オープンコミュニケーション：透明性のある対話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行動経済学の「透明性の原則」：見えると信頼する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オープンドア・ポリシー：いつでも話しかけられる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承認文化の醸成（称賛の効果）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承認文化：「認める」ことが組織を変える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効果的な褒め方：具体的・即時・公開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承認の連鎖：褒められた人が褒める人になる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エンゲージメント向上施策の実践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エンゲージメント向上施策：具体的なアクション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まずはコストゼロでできることから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継続が鍵：1年で終わりではなく継続する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engagement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15E59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組織風土改善とチーム活性化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組織風土改善とチーム活性化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2026-05-06T05:25:08Z</dcterms:created>
  <dcterms:modified xsi:type="dcterms:W3CDTF">2026-05-06T05:25:08Z</dcterms:modified>
</cp:coreProperties>
</file>