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マーケティング・企画力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説得力のある企画書作成術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EA580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ストーリー設計｜データとビジュアルの活用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企画担当 / マーケティング担当 / 中堅社員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planning-00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説得力のある企画書作成術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説得力のある企画書作成術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ストーリー設計｜データとビジュアルの活用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説得力のある企画書作成術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説得力のある企画書作成術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planning-00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企画書の基本構成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ストーリー設計のコツ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データを活用した根拠の示し方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AIを活用した企画書ドラフト作成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説得力のある企画書作成術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説得力のある企画書作成術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企画書の基本構成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説得力のある企画書とは：読み手を動かす力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企画書が通らない3つの理由：不明確・根拠不足・魅力不足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脳科学の「説得の3要素」：論理・感情・信頼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ロゴス（論理）・パトス（感情）・エトス（信頼）のバランス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企画書の黄金構造：問題提起→解決策→効果→実行計画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問題提起パート：「このままでは危険」を示す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心理学の「危機感」：不安が行動を促す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解決策パート：「こうすれば解決」を提示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効果パート：「こんな良いことがある」を強調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Before / After：変化を視覚化する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実行計画パート：「実現可能」を証明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行動経済学の「現状維持バイアス」：変化への抵抗を解く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読み手に合わせた構成：経営層・現場・外部の違い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経営層向け：結論ファースト・数字重視・ROI明示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現場向け：具体性・実行可能性・メリット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外部向け：信頼性・実績・差別化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ピラミッドストラクチャー：結論から始める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PREP法：結論→理由→事例→結論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1スライド1メッセージ：詰め込みすぎない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視線の流れ：Z型・F型レイアウトを意識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ホワイトスペース：余白が読みやすさを生む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実践ワーク：企画書の構成を型に当てはめてみよう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説得力のある企画書作成術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説得力のある企画書作成術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ストーリー設計のコツ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ストーリーテリングとは：物語の力で人を動かす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なぜストーリーが説得力を生むのか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脳科学の「物語記憶」：ストーリーは忘れられない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データだけでは人は動かない：感情が行動を促す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ストーリーの基本構造：起承転結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起：現状の問題を提示する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承：問題が深刻化する展開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転：解決策の登場（企画の提案）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結：ハッピーエンドの未来を描く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ヒーローズジャーニー：主人公の成長物語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顧客を「ヒーロー」に、商品を「魔法の剣」に見立てる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心理学の「感情移入」：共感が説得力を生む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ペルソナストーリー：具体的な人物で語る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「田中さんは困っていました…」から始める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成功事例ストーリー：「他社はこうして成功した」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社会的証明の力：「みんなやっている」が効く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失敗回避ストーリー：「このままだと失敗する」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行動経済学の「損失回避」：失うことへの恐怖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ビフォーアフター：劇的な変化を見せる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数字で変化を示す：「50%改善」「3倍の効率」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ビジュアルストーリー：画像・グラフで感情を動かす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映画の予告編のような企画書：ワクワクさせる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実践ワーク：企画をストーリー形式で語ってみよう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説得力のある企画書作成術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説得力のある企画書作成術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データを活用した根拠の示し方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データが説得力を倍増させる理由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「なんとなく」ではなく「数字で証明」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脳科学の「数字の信頼性」：具体的な数値が記憶に残る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3種類のデータ：事実データ・比較データ・予測データ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事実データ：現状を客観的に示す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比較データ：Before/After・自社vs競合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予測データ：「こうなる」の未来を示す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信頼できるデータソース：公的統計・業界レポート・学術論文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総務省・経産省・帝国データバンクのデータ活用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一次データと二次データ：自社調査vs既存データ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データの見せ方：グラフの種類と使い分け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棒グラフ：比較に最適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折れ線グラフ：推移を見せる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円グラフ：構成比を示す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散布図：相関関係を可視化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心理学の「視覚優位性」：グラフが理解を助ける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数字の魔法：％・倍率・増減で印象を操作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「50%増加」vs「1.5倍」：言い方で印象が変わる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行動経済学の「フレーミング効果」：同じ事実でも見せ方次第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「90%成功」vs「10%失敗」：ポジティブ表現を選ぶ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数字を印象的に見せる工夫：大きなフォント・色・強調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データの注意点：嘘をつかない・誤解を招かない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グラフの軸を操作して印象を変える悪用例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引用元を明記する：信頼性の担保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実践ワーク：データを3種類のグラフで表現してみよう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説得力のある企画書作成術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説得力のある企画書作成術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AIを活用した企画書ドラフト作成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AIで企画書作成が10倍速になる時代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ChatGPT・Copilot・Geminiを企画書作成に活用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脳科学の「認知負荷軽減」：AIが単純作業を肩代わり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AIに企画書を作らせる基本プロンプト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「〇〇についての企画書を作成してください」の指示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詳細指示で精度を上げる：目的・背景・ターゲットを明示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企画書の構成案をAIに作らせる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「目次を10個提案してください」で骨格完成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各章の内容をAIに書かせる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「背景パートを300文字で書いてください」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タイトル案をAIに大量生成させる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「キャッチーなタイトルを20個提案して」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心理学の「選択の自由」：AIが複数案を出すから選べる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データ分析をAIに依頼する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「このデータから傾向を分析してください」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グラフ作成の指示：「棒グラフにしてください」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競合分析をAIに任せる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「〇〇社と××社の違いを比較してください」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SWOT分析をAIに作らせる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「〇〇事業のSWOT分析をしてください」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行動経済学の「時間価値」：AIが生む時間を戦略思考に使う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AIの限界を理解する：最終判断は人間が行う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AIが生成した内容をファクトチェック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ハルシネーション（幻覚）：嘘を見抜く目を持つ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AIを「叩き台製造機」として使う発想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実践ワーク：AIで企画書の叩き台を10分で作成してみよう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説得力のある企画書作成術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説得力のある企画書作成術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FFEDD5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企画書の基本構成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説得力のある企画書とは：読み手を動かす力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行動経済学の「現状維持バイアス」：変化への抵抗を解く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ホワイトスペース：余白が読みやすさを生む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FFEDD5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ストーリー設計のコツ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ストーリーテリングとは：物語の力で人を動かす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心理学の「感情移入」：共感が説得力を生む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映画の予告編のような企画書：ワクワクさせる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FFEDD5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データを活用した根拠の示し方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データが説得力を倍増させる理由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折れ線グラフ：推移を見せる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引用元を明記する：信頼性の担保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FFEDD5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AIを活用した企画書ドラフト作成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AIで企画書作成が10倍速になる時代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データ分析をAIに依頼する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AIを「叩き台製造機」として使う発想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説得力のある企画書作成術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説得力のある企画書作成術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planning-00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9A3412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EDD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説得力のある企画書作成術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説得力のある企画書作成術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2026-05-06T05:24:42Z</dcterms:created>
  <dcterms:modified xsi:type="dcterms:W3CDTF">2026-05-06T05:24:42Z</dcterms:modified>
</cp:coreProperties>
</file>