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マーケティング・企画力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企画立案の進め方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EA580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課題設定・ゴール定義｜アイデア発想法（ブレスト等）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企画担当 / マーケティング担当 / 中堅社員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planning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企画立案の進め方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企画立案の進め方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課題設定・ゴール定義｜アイデア発想法（ブレスト等）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企画立案の進め方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企画立案の進め方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planning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企画の構造と要素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論理的思考と課題設定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アイデア発想法（ブレスト等）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企画書の骨格作成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企画立案の進め方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企画立案の進め方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企画の構造と要素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企画とは：課題を解決するアイデアを形にすること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「思いつき」と「企画」の決定的な違い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企画の3要素：課題・解決策・実行計画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良い企画の5条件：新規性・実現性・収益性・独自性・説得力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脳科学の「創造性」：制約があるほどアイデアが生まれる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企画の種類：新規事業・商品開発・販促・業務改善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企画立案のプロセス：情報収集→分析→発想→選択→具体化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情報収集フェーズ：市場・顧客・競合・自社を知る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3C分析：Customer・Competitor・Company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PEST分析：政治・経済・社会・技術のマクロ環境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SWOT分析：強み・弱み・機会・脅威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クロスSWOT：強み×機会で戦略を導く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心理学の「情報バイアス」：情報が多すぎると判断が鈍る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企画の骨格：目的・背景・提案・効果・実行計画・予算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目的の明確化：「何のために」を一言で表す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背景の説明：「なぜ今必要なのか」を証明する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提案内容：「何をするのか」を具体的に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期待効果：「どうなるのか」を数字で示す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実行計画：「誰が・いつ・どうやって」を明示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リスクと対策：「何がダメになりそうか」を事前に考える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行動経済学の「プロスペクト理論」：損失を避ける心理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実践ワーク：企画の骨格を1枚のシートで整理してみよう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企画立案の進め方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企画立案の進め方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論理的思考と課題設定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ロジカルシンキングとは：筋道を立てて考える技術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なぜ論理的思考が必要なのか：説得力が段違いになる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脳科学の「前頭前野」：論理を司る脳の部位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論理的思考の3要素：主張・根拠・結論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演繹法と帰納法：2つの論理展開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演繹法：一般論から個別事例へ（三段論法）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帰納法：個別事例から一般論へ（パターン発見）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MECE（ミーシー）：モレなくダブりなく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ロジックツリー：問題を枝分かれさせて整理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Why（原因）ツリー：「なぜ？」を掘り下げる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How（解決策）ツリー：「どうする？」を広げる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What（要素）ツリー：「何がある？」を分解する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心理学の「認知の階層化」：複雑を単純に分ける力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課題設定の重要性：間違った課題は時間の無駄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「課題」と「問題」の違い：現状と問題の設定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イシューツリー：本質的な課題を特定する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「何が本当の課題か？」を見極める質問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As-Is / To-Be分析：現状と理想のギャップ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ギャップを埋める施策が「企画」になる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行動経済学の「フレーミング」：課題の定義で解決策が変わる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課題の優先順位付け：緊急度×重要度マトリクス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実践ワーク：ロジックツリーで課題を整理してみよう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企画立案の進め方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企画立案の進め方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アイデア発想法（ブレスト等）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アイデア発想とは：量が質を生む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脳科学の「拡散思考と収束思考」：広げてから絞る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ブレインストーミング：最も有名な発想法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ブレストの4原則：批判禁止・自由奔放・質より量・便乗歓迎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なぜ批判禁止なのか：心理的安全性が創造性を生む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心理学の「評価懸念」：評価を恐れると発言しなくなる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ブレストの進め方：テーマ設定→発散→収束→選定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ファシリテーターの役割：全員から引き出す技術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オズボーンのチェックリスト：9つの視点でアイデア発想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転用・応用・変更・拡大・縮小・代用・逆転・結合・再配列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SCAMPER法：7つの質問でアイデアを変換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マンダラート：3×3のマスを埋めてアイデアを広げる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マインドマップ：中心から放射状に発想を広げる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行動経済学の「アンカリング解除」：最初のアイデアに縛られない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強制連想法：無関係な言葉を結びつける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ランダムワード法：辞書を開いてキーワードから発想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類比発想法：他業界の成功事例を応用する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「もしディズニーだったら？」の質問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逆転発想法：常識の真逆を考える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「あえて〇〇しないとしたら？」の問い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一人ブレスト：AIを使って無限にアイデアを出す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ChatGPT・Geminiで100個のアイデアを10分で生成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実践ワーク：ブレストで50個のアイデアを出してみよう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企画立案の進め方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企画立案の進め方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企画書の骨格作成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A580C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企画書とは：アイデアを「伝わる形」にする技術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企画書の目的：承認を得る・共感を得る・行動を促す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A4一枚企画書：シンプルが最強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心理学の「認知的流暢性」：読みやすさが説得力を生む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企画書の基本構成：表紙→目次→各章→まとめ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表紙のインパクト：タイトルで勝負が決まる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キャッチーなタイトルの作り方：数字・疑問・ベネフィット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エグゼクティブサマリー：忙しい人は最初の1ページしか読まない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背景・課題：「なぜこの企画が必要なのか」を証明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データで現状を示す：数字が説得力を生む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目的・ゴール：「何を達成するのか」を明確に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SMART目標：具体的・測定可能・達成可能・関連性・期限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提案内容：「何をするのか」を具体的に説明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5W1Hで抜け漏れなく記載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実行計画：スケジュール・担当・マイルストーン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ガントチャート：時系列で全体を見せる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予算・リソース：「いくら・誰が・何を使うか」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費用対効果（ROI）：投資に見合うリターンを示す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リスクと対策：「何が失敗要因か」を先回りして書く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行動経済学の「損失回避」：リスク対策が安心を生む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KPI設定：成功を測る指標を明示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まとめ：最後にもう一度ベネフィットを強調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実践ワーク：企画書の骨格をA4一枚で作成してみよう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企画立案の進め方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企画立案の進め方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FFEDD5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企画の構造と要素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企画とは：課題を解決するアイデアを形にすること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クロスSWOT：強み×機会で戦略を導く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行動経済学の「プロスペクト理論」：損失を避ける心理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FFEDD5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論理的思考と課題設定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ロジカルシンキングとは：筋道を立てて考える技術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What（要素）ツリー：「何がある？」を分解する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課題の優先順位付け：緊急度×重要度マトリクス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FFEDD5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アイデア発想法（ブレスト等）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アイデア発想とは：量が質を生む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マンダラート：3×3のマスを埋めてアイデアを広げる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ChatGPT・Geminiで100個のアイデアを10分で生成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FFEDD5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企画書の骨格作成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企画書とは：アイデアを「伝わる形」にする技術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SMART目標：具体的・測定可能・達成可能・関連性・期限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まとめ：最後にもう一度ベネフィットを強調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企画立案の進め方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A3412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企画立案の進め方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A580C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planning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FFEDD5"/>
          </a:solidFill>
          <a:ln w="9525">
            <a:solidFill>
              <a:srgbClr val="9A3412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A3412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9A3412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EDD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企画立案の進め方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企画立案の進め方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2026-05-06T05:24:41Z</dcterms:created>
  <dcterms:modified xsi:type="dcterms:W3CDTF">2026-05-06T05:24:41Z</dcterms:modified>
</cp:coreProperties>
</file>