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DE0D5"/>
          </a:solidFill>
          <a:ln w="9525">
            <a:solidFill>
              <a:srgbClr val="B747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Office・PC業務活用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C26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伝わるスライドの設計から発表準備までを通貫で身につける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120分〜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 / 若手社員 / 全社員 / 提案・営業担当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powerpoint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伝わるスライドの設計から発表準備までを通貫で身につける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DE0D5"/>
          </a:solidFill>
          <a:ln w="9525">
            <a:solidFill>
              <a:srgbClr val="B747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DE0D5"/>
          </a:solidFill>
          <a:ln w="9525">
            <a:solidFill>
              <a:srgbClr val="B747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DE0D5"/>
          </a:solidFill>
          <a:ln w="9525">
            <a:solidFill>
              <a:srgbClr val="B747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Microsoft Teams / Google Meet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PC（受講者各自で操作可能な環境）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実機演習ありの講座のため、受講者各自の PC 環境を前提とします。詳細はヒアリング後に調整します。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owerpoint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PowerPointの基本操作とスライド構成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伝わるスライドデザインと情報整理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図解・表・グラフを使った資料作成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プレゼン準備と発表の基本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PowerPointの基本操作とスライド構成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PowerPoint とは：研修・提案・発表の主役ツール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スライドサイズとアスペクト比（16:9 / 4:3）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表紙・本文・章扉・まとめの基本構成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テーマとデザインの考え方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スライドマスターで体裁を統一する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プレースホルダーとレイアウトの違い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新しいスライドの挿入とレイアウト選択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テキストの追加と書式設定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図形・テキストボックス・線の使い方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図形のグループ化と配置（整列・等間隔）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オブジェクトの前面/背面の重なり順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画像の挿入とトリミング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アイコン・ストック画像の活用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表・グラフの挿入と整え方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ハイパーリンクとアクション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ノートペインで発表メモを書く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スライドショーモード（F5）と発表者ツール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アニメーションの最低限ルール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画面切り替えの「やりすぎ注意」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印刷・PDF 化・配布資料の作成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ファイル形式（.pptx / .ppsx / .pdf）の使い分け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実践演習：表紙＋本文1枚を仕上げる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伝わるスライドデザインと情報整理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「伝わるスライド」とは：1スライド1メッセージ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メッセージタイトルで読み手の理解を加速する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情報を「並列」「対比」「順序」で整理する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文字を減らす・図にする・表にする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フォントの選び方（明朝・ゴシック）と統一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文字サイズの目安と階層づけ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余白で読みやすさが決まる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配色の基本：3色ルール（メイン・サブ・アクセント）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コーポレートカラーとの整合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背景色とコントラストの取り方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画像の使いどころ：装飾より機能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写真と図解の使い分け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アイコンを使うときのトーン統一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強調はやりすぎない（太字・色の節約）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揃える：左揃え・等間隔・グリッド意識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視線誘導：左上→右下のZの法則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文字情報の整理：箇条書き vs 表 vs 図解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ダメスライドの典型例と修正パターン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アクセシビリティ（色弱・視認性）の配慮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受講者目線で読み返すチェック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印刷したときに崩れない設計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実践演習：自分のスライドを「1メッセージ化」する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図解・表・グラフを使った資料作成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図解の役割：文字より速く伝える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図解の基本パターン（並列・対比・プロセス・階層）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SmartArt の使いどころ・使わないとき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プロセス図（矢印フロー）の整え方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ピラミッド図・組織図の使い分け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概念図のシンプル化テクニック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表の使いどころ：数値の比較・条件整理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表のヘッダー・罫線の見やすさ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強調行・強調列のあしらい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グラフ：種類の選び方の復習（棒・折れ線・円）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PowerPoint でのグラフ挿入と Excel 連動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グラフの不要な要素を削るデザイン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数値ラベルの配置と読みやすさ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ビフォー/アフターの見せ方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比較表の作り方：縦軸・横軸の配置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矢印・吹き出しでの注釈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重要数値のハイライト方法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KPI ダッシュボード風スライドの構成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提案資料の章扉スライドの作り方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研修資料の演習スライドの作り方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印刷時の図表の崩れ防止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実践演習：1スライドの図解を作る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プレゼン準備と発表の基本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プレゼンの準備：ゴールと聴き手を決める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30秒・3分・15分の構成の使い分け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「結論先行」が伝わる理由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ストーリーの3部構成（背景→主張→次の行動）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オープニング3パターン（問い・データ・事例）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主張の根拠：数字・事例・第三者の声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クロージング：まとめ＋次の行動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ノートペインに台本を書いておく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話し方の基本：間・声量・語尾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専門用語の言い換えと言い足し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「えー」「あのー」を減らす方法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発表者ツールの使いこなし（時計・ノート）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リモート発表の留意点（カメラ・マイク・背景）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画面共有のしかた（資料 vs 全画面）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質疑応答の備え（想定問答リスト）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質問への回答テンプレ（結論→理由→補足）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反対意見への向き合い方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リハーサルの2回ルール（声を出す＋通し）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緊張を扱う実践テクニック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当日のトラブル対応（PC・音・接続）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プレゼン後の振り返りと改善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実践演習：3分プレゼンを通しで行う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DE0D5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PowerPointの基本操作とスライド構成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 とは：研修・提案・発表の主役ツール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画像の挿入とトリミング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ファイル形式（.pptx / .ppsx / .pdf）の使い分け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DE0D5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伝わるスライドデザインと情報整理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「伝わるスライド」とは：1スライド1メッセージ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写真と図解の使い分け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印刷したときに崩れない設計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DE0D5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図解・表・グラフを使った資料作成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図解の役割：文字より速く伝える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グラフの不要な要素を削るデザイン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印刷時の図表の崩れ防止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DE0D5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プレゼン準備と発表の基本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プレゼンの準備：ゴールと聴き手を決める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発表者ツールの使いこなし（時計・ノート）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プレゼン後の振り返りと改善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7472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owerpoint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DE0D5"/>
          </a:solidFill>
          <a:ln w="9525">
            <a:solidFill>
              <a:srgbClr val="B7472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120分〜（要点を絞った導入構成）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DE0D5"/>
          </a:solidFill>
          <a:ln w="9525">
            <a:solidFill>
              <a:srgbClr val="B7472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7472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B7472A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DE0D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PowerPoint資料作成・プレゼンテーションの基本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PowerPoint資料作成・プレゼンテーションの基本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2026-05-06T11:18:50Z</dcterms:created>
  <dcterms:modified xsi:type="dcterms:W3CDTF">2026-05-06T11:18:50Z</dcterms:modified>
</cp:coreProperties>
</file>