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問題の本質見極め｜論理的思考・意思決定プロセス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問題の本質見極め｜論理的思考・意思決定プロセス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問題の本質を見極める（ロジカルシンキング）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論理的思考とフレームワーク活用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意思決定のプロセスとバイアスの排除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実行と検証のサイクル（PDCA）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問題の本質を見極める（ロジカルシンキング）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問題解決の出発点：「何が問題か」を見極める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「問題」と「課題」の違い：現状と理想のギャップ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脳科学の「問題認識」：正しく認識しないと解決できない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問題の3タイプ：発生型・探索型・設定型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発生型：起きてしまった問題（トラブル対応）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探索型：もっと良くする問題（改善・効率化）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設定型：あるべき姿を作る問題（新規事業・変革）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心理学の「問題の枠組み」：捉え方で解決策が変わる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ロジカルシンキングとは：筋道を立てて考える技術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Why（なぜ）を5回繰り返す：トヨタ式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表面的な原因ではなく「真因」を探る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ロジックツリー：問題を分解する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Whyツリー：原因を掘り下げる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Whatツリー：要素を分解する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Howツリー：解決策を広げる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行動経済学の「因果の錯覚」：相関を因果と勘違いしない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MECE：モレなくダブりなく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So What？（だから何？）：結論を導く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 So？（なぜそう言える？）：根拠を確認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脳科学の「批判的思考」：鵜呑みにしない習慣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仮説思考：「おそらく〇〇ではないか」と仮説を立てる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実践ワーク：職場の問題を1つロジックツリーで分解しよう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論理的思考とフレームワーク活用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フレームワークとは：思考の型・問題解決の道具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脳科学の「認知負荷軽減」：型があると考えやすい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3C分析：市場・競合・自社を見る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Customer（市場・顧客）：ニーズは何か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Competitor（競合）：他社は何をしているか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Company（自社）：自社の強みは何か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SWOT分析：内部・外部環境を整理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S：強み（Strength）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W：弱み（Weakness）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O：機会（Opportunity）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T：脅威（Threat）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クロスSWOT：強み×機会で戦略を作る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心理学の「ポジティブ・ネガティブバランス」：両面から見る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4P分析：マーケティングの基本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Product・Price・Place・Promotion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PEST分析：マクロ環境を読む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Politics・Economy・Society・Technology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バリューチェーン分析：価値の連鎖を見る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As-Is / To-Be分析：現状と理想のギャップ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行動経済学の「アンカリング」：最初の枠組みに引きずられる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フレームワークの使い分け：目的に応じて選ぶ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「万能」はない：組み合わせて使う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脳科学の「パターン認識」：型を覚えると応用できる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実践ワーク：自部門をSWOT分析してみよう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意思決定のプロセスとバイアスの排除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意思決定とは：複数の選択肢から1つを選ぶこと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脳科学の「決断疲れ」：選択が多いと疲れる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意思決定の4ステップ：認識→分析→選択→実行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ステップ1：問題認識（何を決めるのか）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ステップ2：情報収集・分析（データを集める）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ステップ3：選択肢の評価（メリット・デメリット）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ステップ4：決定と実行（覚悟を決める）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心理学の「決断の質」：速さより正確さ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意思決定のマトリクス：評価基準×選択肢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評価基準を決める：コスト・時間・効果・リスク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点数化して客観的に判断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認知バイアスとは：無意識の思考の歪み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10の認知バイアス：意思決定を歪める罠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確証バイアス：見たいものだけ見る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アンカリング：最初の情報に引きずられる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現状維持バイアス：変化を避ける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サンクコストの誤謬：過去の投資を惜しむ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楽観バイアス：「自分は大丈夫」と思う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集団思考：みんなに合わせる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7. 利用可能性ヒューリスティック：思い出しやすいことを重視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8. ハロー効果：1つの特徴で全体を判断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9. フレーミング効果：言い方で判断が変わる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10. 後知恵バイアス：「知っていた」と思う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行動経済学の「バイアスの自覚」：気づくことが第一歩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バイアスを防ぐ3つの方法：データ・複数視点・時間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実践ワーク：最近の意思決定でバイアスがなかったか振り返ろう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実行と検証のサイクル（PDCA）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PDCAサイクルとは：計画→実行→評価→改善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デミングサイクル：継続的改善の基本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脳科学の「学習のサイクル」：繰り返しが成長を生む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P（Plan）：計画を立てる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目標・方法・期限・担当を明確に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SMARTゴール：具体的・測定可能・達成可能・関連性・期限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D（Do）：実行する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計画通りに進める・記録を取る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C（Check）：評価する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結果を測定・目標と比較・原因を分析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A（Act）：改善する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うまくいった→標準化／うまくいかなかった→改善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心理学の「フィードバックループ」：振り返りが次を変える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PDCAが回らない3つの理由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理由1：Pで終わる（計画倒れ）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理由2：Cをしない（振り返りなし）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理由3：Aをしない（改善しない）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行動経済学の「現在バイアス」：振り返りは後回しにされる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小さく早く回す：1週間単位のPDCA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大きな計画より小さな改善の積み重ね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OODA vs PDCA：状況に応じた使い分け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OODA：観察→状況判断→意思決定→行動（スピード重視）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PDCA：計画重視・継続改善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脳科学の「習慣化」：PDCAを仕組みにする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チームでPDCAを回す：全員で振り返り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実践ワーク：今月の業務でPDCAを回してみよう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問題の本質を見極める（ロジカルシンキング）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問題解決の出発点：「何が問題か」を見極める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ロジックツリー：問題を分解する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仮説思考：「おそらく〇〇ではないか」と仮説を立てる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論理的思考とフレームワーク活用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フレームワークとは：思考の型・問題解決の道具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心理学の「ポジティブ・ネガティブバランス」：両面から見る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脳科学の「パターン認識」：型を覚えると応用できる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意思決定のプロセスとバイアスの排除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意思決定とは：複数の選択肢から1つを選ぶこと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1. 確証バイアス：見たいものだけ見る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バイアスを防ぐ3つの方法：データ・複数視点・時間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実行と検証のサイクル（PDCA）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PDCAサイクルとは：計画→実行→評価→改善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PDCAが回らない3つの理由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チームでPDCAを回す：全員で振り返り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問題解決と意思決定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問題解決と意思決定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2026-05-06T05:24:59Z</dcterms:created>
  <dcterms:modified xsi:type="dcterms:W3CDTF">2026-05-06T05:24:59Z</dcterms:modified>
</cp:coreProperties>
</file>