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ライティング・文書作成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基本構成｜説得力ある論理展開・データと根拠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若手・中堅社員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writing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基本構成｜説得力ある論理展開・データと根拠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riting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提案書の基本構成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説得力のある論理展開（ロジカルシンキング）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データと根拠の示し方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読み手の心を動かすストーリーテリング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提案書の基本構成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提案書とは：「やりたいこと」を承認してもらう文書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企画書・稟議書・提案書：目的は同じ「説得」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脳科学の「意思決定」：相手の脳を動かす技術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提案書が通らない3つの理由：不明確・根拠不足・魅力不足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理由1：何をしたいのか不明確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理由2：なぜやるのか根拠が弱い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理由3：やる価値が感じられない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心理学の「説得の6原則」：相互性・一貫性・社会的証明・好意・権威・希少性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提案書の黄金構成：背景→課題→提案→効果→計画→予算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背景：なぜ今この提案が必要なのか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市場環境・社内状況・問題意識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課題：何が問題なのか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現状のギャップ・困っていること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提案：何をするのか（核心）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具体的な内容・方法・実施内容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効果：やるとどうなるか（メリット）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数値目標・期待される成果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行動経済学の「利得フレーミング」：得られるものを強調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計画：どうやって実行するか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スケジュール・体制・役割分担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6. 予算：いくらかかるか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費用の内訳・投資対効果（ROI）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エグゼクティブサマリー：1ページで全体を要約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忙しい経営層は最初の1ページしか読まない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脳科学の「第一印象」：最初の数秒で決まる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実践ワーク：提案書の骨格を1枚で作成してみよう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説得力のある論理展開（ロジカルシンキング）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ロジカルシンキング：筋道を立てて説得する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「感覚」ではなく「論理」で納得させる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脳科学の「前頭前野」：論理的思考を司る部位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論理の3要素：主張・根拠・証拠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主張：「〇〇すべきです」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根拠：「なぜなら△△だからです」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証拠：「実際に□□というデータがあります」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演繹法と帰納法：2つの論理展開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演繹法：一般論から個別へ（三段論法）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「全ての人間は死ぬ→ソクラテスは人間→ソクラテスは死ぬ」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帰納法：個別から一般へ（パターン発見）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「A社成功・B社成功・C社成功→この方法は有効」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心理学の「認知バイアス」：論理の罠に注意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ロジックツリー：問題を分解する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Why（原因）ツリー：なぜを深掘り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How（解決策）ツリー：どうするを広げる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MECE：モレなくダブりなく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全体を網羅・重複を排除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行動経済学の「フレーミング効果」：言い方で印象が変わる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ポジティブ表現：「成功率90%」vs「失敗率10%」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因果関係を明確に：AだからB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「〇〇すると△△になる」の矢印を示す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反論への対策：予想される疑問に先回り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「コストが高いのでは?」→「投資対効果は〇〇倍」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脳科学の「防衛反応」：反論を先に潰すと安心する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So What?（だから何?）：常に問い続ける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Why So?（なぜそう言える?）：根拠を確認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実践ワーク：ロジックツリーで提案を整理しよう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データと根拠の示し方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データが説得力を生む：「感覚」ではなく「数字」で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脳科学の「数字の信頼性」：具体的な数値が記憶に残る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データの3種類：事実データ・比較データ・予測データ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事実データ：現状を客観的に示す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「売上は1000万円」「顧客数は500社」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比較データ：Before/After・自社vs競合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「前年比120%」「業界平均より30%高い」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予測データ：「やるとこうなる」の未来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「3年後には売上2倍を見込む」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心理学の「未来イメージ」：具体的な未来を描くと行動する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信頼できるデータソース：公的統計・業界レポート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総務省・経産省・業界団体のデータ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出典を明記する：「〇〇によると」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引用元がないデータは信用されない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行動経済学の「権威の原則」：信頼できる情報源が鍵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グラフの活用：視覚的に訴える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棒グラフ：比較に最適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折れ線グラフ：推移を見せる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円グラフ：構成比を示す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散布図：相関を可視化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脳科学の「視覚優位性」：グラフは文字の6万倍速い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数字のマジック：％・倍率・増減で印象を変える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「50%増加」vs「1.5倍」：同じ意味でも印象が違う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ポジティブ表現を選ぶ：「90%成功」vs「10%失敗」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事例・実績の提示：「他社もやっている」の安心感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社会的証明：みんながやっていると信じる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データの注意点：嘘をつかない・誤解を招かない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グラフの軸を操作して印象を変える悪用はNG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実践ワーク：データを使って提案に説得力を持たせよう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読み手の心を動かすストーリーテリング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ストーリーテリング：物語の力で人を動かす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データだけでは人は動かない：感情が行動を促す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脳科学の「物語記憶」：ストーリーは忘れられない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なぜストーリーが効くのか：共感・記憶・行動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共感：自分ごとに感じる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記憶：物語は覚えやすい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行動：感動すると動く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心理学の「感情ヒューリスティック」：感情が判断を決める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ストーリーの基本構造：起承転結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起：現状の問題を提示する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承：問題が深刻化する展開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転：解決策の登場（提案）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結：ハッピーエンドの未来を描く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ヒーローズジャーニー：主人公の成長物語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顧客を「ヒーロー」に、商品を「魔法の剣」に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行動経済学の「損失回避」：ピンチを強調する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「このままでは〇〇になる」の危機感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ペルソナストーリー：具体的な人物で語る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「田中さんは困っていました…」から始める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ビフォーアフター：劇的な変化を見せる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「導入前は〇〇だったが、導入後は△△に」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脳科学の「コントラスト効果」：対比が印象を強める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成功事例ストーリー：「他社はこうして成功した」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社会的証明：みんながやっている安心感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数字をストーリーに：「30%増」ではなく「100万円の利益」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具体的なイメージが湧く表現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ビジュアルストーリー：画像・動画で感情を動かす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映画の予告編のような提案書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感情に訴える言葉：「未来」「チャンス」「可能性」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実践ワーク：提案をストーリー形式で語ってみよう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提案書の基本構成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提案書とは：「やりたいこと」を承認してもらう文書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3. 提案：何をするのか（核心）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脳科学の「第一印象」：最初の数秒で決まる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説得力のある論理展開（ロジカルシンキング）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ロジカルシンキング：筋道を立てて説得する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Why（原因）ツリー：なぜを深掘り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Why So?（なぜそう言える?）：根拠を確認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データと根拠の示し方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データが説得力を生む：「感覚」ではなく「数字」で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行動経済学の「権威の原則」：信頼できる情報源が鍵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グラフの軸を操作して印象を変える悪用はNG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読み手の心を動かすストーリーテリング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ストーリーテリング：物語の力で人を動かす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行動経済学の「損失回避」：ピンチを強調する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感情に訴える言葉：「未来」「チャンス」「可能性」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riting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730A3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0E7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提案書・企画書のライティング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提案書・企画書のライティング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2026-05-06T05:25:11Z</dcterms:created>
  <dcterms:modified xsi:type="dcterms:W3CDTF">2026-05-06T05:25:11Z</dcterms:modified>
</cp:coreProperties>
</file>