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E0E7FF"/>
          </a:solidFill>
          <a:ln w="9525">
            <a:solidFill>
              <a:srgbClr val="3730A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ライティング・文書作成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報告書・議事録の作成術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4F46E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事実と意見の区別｜議事録の取り方・読み手意識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40分〜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全社員 / 若手・中堅社員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writing-00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報告書・議事録の作成術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報告書・議事録の作成術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F46E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事実と意見の区別｜議事録の取り方・読み手意識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E0E7FF"/>
          </a:solidFill>
          <a:ln w="9525">
            <a:solidFill>
              <a:srgbClr val="3730A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E0E7FF"/>
          </a:solidFill>
          <a:ln w="9525">
            <a:solidFill>
              <a:srgbClr val="3730A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E0E7FF"/>
          </a:solidFill>
          <a:ln w="9525">
            <a:solidFill>
              <a:srgbClr val="3730A3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Google Workspace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PC（カメラ・マイクが利用できる環境を推奨）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詳細な受講環境は実案件のヒアリング後に調整します。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報告書・議事録の作成術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報告書・議事録の作成術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F46E5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writing-00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報告書の構造と書き方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事実と意見の明確な区別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議事録の取り方とまとめ方（5W1H）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AIを活用した議事録作成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報告書・議事録の作成術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報告書・議事録の作成術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F46E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報告書の構造と書き方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4F46E5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報告書とは：「何があったか」を正確に伝える文書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なぜ報告書が必要なのか：記録・共有・意思決定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脳科学の「記憶の外部化」：書くと忘れても大丈夫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報告書の3つの目的：情報共有・記録保存・判断材料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良い報告書の条件：簡潔・正確・タイムリー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簡潔：A4用紙1枚にまとめる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正確：事実を間違えない・曖昧にしない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タイムリー：スピード重視・鮮度が命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心理学の「即時性効果」：早いほど価値がある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報告書の基本構成：タイトル→要約→詳細→結論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タイトル：一目で内容がわかる見出し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「〇〇プロジェクト進捗報告」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要約（サマリー）：結論を最初に書く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エグゼクティブサマリー：忙しい人はここだけ読む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詳細（本文）：5W1Hで事実を記載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いつ・どこで・誰が・何を・なぜ・どのように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行動経済学の「情報の粒度」：適切な詳しさが重要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結論・提言：次のアクションを示す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「したがって〇〇すべきです」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数字で示す：定量的な報告が説得力を生む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「売上30%増」「コスト20%削減」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図表の活用：グラフ・表で視覚化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脳科学の「視覚情報処理」：図は文字の6万倍速い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報告書のテンプレート：毎回同じ形式で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実践ワーク：今週の業務を報告書形式でまとめてみよう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報告書・議事録の作成術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報告書・議事録の作成術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F46E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事実と意見の明確な区別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4F46E5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事実 vs 意見：混同すると信頼を失う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事実とは：誰が見ても同じこと（客観的）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意見とは：人によって違うこと（主観的）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脳科学の「事実認識」：事実は記憶に残りやすい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なぜ区別が必要なのか：判断を誤らせないため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事実の例：「売上が100万円だった」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測定可能・検証可能・証拠がある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意見の例：「売上が低い」「もっと頑張るべき」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評価・推測・感想・提案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心理学の「確証バイアス」：意見を事実と思い込む危険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曖昧な表現に注意：「多い」「少ない」「早い」「遅い」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「多い」→「100個」と具体化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「早い」→「3日以内」と明確化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推測・憶測は明記する：「おそらく」「と思われる」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「確実ではない」ことを示す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行動経済学の「不確実性の表現」：正直さが信頼を生む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事実と意見を分けて書く：2つのセクションに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【事実】売上は前年比10%減少した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【意見】マーケティング強化が必要と考える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出典・ソースを明記する：「〇〇によると」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エビデンスベース：証拠に基づく報告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脳科学の「信頼性判断」：ソースがあると信じる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感情的な表現を避ける：「ひどい」「素晴らしい」NG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中立的な言葉を選ぶ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実践ワーク：事実と意見が混在した文章を修正しよう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報告書・議事録の作成術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報告書・議事録の作成術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F46E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議事録の取り方とまとめ方（5W1H）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4F46E5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議事録とは：会議の「記憶装置」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なぜ議事録が必要なのか：記録・共有・証拠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脳科学の「記憶の限界」：人は忘れる生き物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議事録の3つの役割：記録・共有・実行管理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記録：「何を決めたか」を残す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共有：欠席者にも伝える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実行管理：「誰が・いつまでに」を明確に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心理学の「コミットメント」：書くと実行率が上がる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議事録の基本構成：ヘッダー→議題→決定事項→アクション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ヘッダー：日時・場所・参加者・議題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議題：何について話したか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決定事項：何を決めたか（最重要）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アクション：誰が・何を・いつまでに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5W1Hで整理：漏れなく記録する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When：いつ（日時・期限）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Where：どこで（場所・オンライン）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Who：誰が（参加者・担当者）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What：何を（議題・決定事項）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Why：なぜ（理由・背景）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How：どのように（方法・手段）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行動経済学の「情報の構造化」：整理すると理解しやすい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メモの取り方：全部書かない・要点だけ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キーワード・数字・決定事項に集中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発言の逐語録は不要：要約で十分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リアルタイムメモ：PCで打ちながら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脳科学の「注意の分散」：聞きながら書くのは訓練が必要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議事録は24時間以内に共有：鮮度が命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実践ワーク：会議をシミュレーションして議事録を作成しよう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報告書・議事録の作成術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報告書・議事録の作成術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F46E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AIを活用した議事録作成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4F46E5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AIが議事録作成を革命的に変える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「書く」から「編集する」時代へ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脳科学の「認知負荷軽減」：AIが単純作業を代行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音声認識AI：会議を自動で文字起こし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Zoom・Teams・Google Meetの録画機能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文字起こしツール：Otter.ai・Notta・Rimo Voice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リアルタイム文字起こし：話しながら文字化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心理学の「注意のリソース」：聞くことに集中できる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AIによる要約：長い文字起こしを短くする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ChatGPT・Claude・Geminiに要約させる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プロンプト例：「以下の文字起こしを議事録形式で要約してください」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決定事項の抽出：AIが自動で拾い出す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「決定事項だけを箇条書きにしてください」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アクションアイテムの抽出：誰が・何を・いつまでに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「To Do形式で整理してください」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行動経済学の「時間価値」：AIで10倍速になる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AI議事録作成の手順：録音→文字起こし→要約→編集→共有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ステップ1：会議を録音（許可を得る）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ステップ2：AIで文字起こし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ステップ3：AIに要約を依頼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ステップ4：人間が最終チェック・編集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AIの限界：100%正確ではない・専門用語に弱い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脳科学の「最終判断は人間」：AIを鵜呑みにしない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ハルシネーション（幻覚）：AIが嘘を書く可能性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必ず内容を確認してから共有する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プライバシー・機密情報の扱い：AIに入れていいか確認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社内規定を守る：禁止されているツールは使わない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実践ワーク：AIを使って議事録を作成してみよう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報告書・議事録の作成術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報告書・議事録の作成術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F46E5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E0E7FF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報告書の構造と書き方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報告書とは：「何があったか」を正確に伝える文書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要約（サマリー）：結論を最初に書く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報告書のテンプレート：毎回同じ形式で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E0E7FF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事実と意見の明確な区別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事実 vs 意見：混同すると信頼を失う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「早い」→「3日以内」と明確化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中立的な言葉を選ぶ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E0E7FF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議事録の取り方とまとめ方（5W1H）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議事録とは：会議の「記憶装置」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When：いつ（日時・期限）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議事録は24時間以内に共有：鮮度が命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E0E7FF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AIを活用した議事録作成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AIが議事録作成を革命的に変える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「To Do形式で整理してください」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社内規定を守る：禁止されているツールは使わない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報告書・議事録の作成術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報告書・議事録の作成術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F46E5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writing-00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E0E7FF"/>
          </a:solidFill>
          <a:ln w="9525">
            <a:solidFill>
              <a:srgbClr val="3730A3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40分〜（要点を絞った導入構成）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E0E7FF"/>
          </a:solidFill>
          <a:ln w="9525">
            <a:solidFill>
              <a:srgbClr val="3730A3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3730A3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0E7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報告書・議事録の作成術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報告書・議事録の作成術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2026-05-06T05:25:10Z</dcterms:created>
  <dcterms:modified xsi:type="dcterms:W3CDTF">2026-05-06T05:25:10Z</dcterms:modified>
</cp:coreProperties>
</file>