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メンタルヘルス・セルフケア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レジリエンス（回復力）強化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7C3AE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逆境を乗り越える思考法｜ポジティブ心理学活用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40分〜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全社員 / セルフケアに関心がある方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mental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レジリエンス（回復力）強化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レジリエンス（回復力）強化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逆境を乗り越える思考法｜ポジティブ心理学活用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レジリエンス（回復力）強化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レジリエンス（回復力）強化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mental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レジリエンスとは何か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逆境を乗り越える思考法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ポジティブ心理学の活用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強みを活かした回復力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レジリエンス（回復力）強化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レジリエンス（回復力）強化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レジリエンスとは何か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レジリエンスとは：逆境から立ち直る力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折れない心ではなく「しなやかに戻る」力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脳科学が証明：レジリエンスは鍛えられる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レジリエンスが高い人の5つの特徴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自己効力感・楽観性・感情コントロール・人間関係・問題解決力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心理学の「レジリエンス因子」：何が回復を早めるか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なぜ今レジリエンスが注目されるのか：VUCA時代の必須スキル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変化・不確実性・複雑性・曖昧性：予測不能な時代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ストレス耐性 vs レジリエンス：違いを理解する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耐える力ではなく「回復する力」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レジリエンスが低いとどうなるか：燃え尽き・うつ・離職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行動経済学の「損失回避」：失敗を恐れて動けなくなる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レジリエンスの3要素：資源・調整力・成長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資源：支えとなるもの（人・お金・時間・健康）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調整力：柔軟に対応する力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成長：逆境から学ぶ力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脳科学の「神経可塑性」：脳は何歳からでも変われる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レジリエンスが高い組織：強いチームの条件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心理的安全性・サポート体制・学習文化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自分のレジリエンス度をチェックする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実践ワーク：過去の逆境をどう乗り越えたか振り返ろう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レジリエンス（回復力）強化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レジリエンス（回復力）強化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逆境を乗り越える思考法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思考が現実を作る：認知が感情を左右する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ABC理論：出来事→認知→感情・行動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心理学の「認知の歪み」：ネガティブ思考のパターン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10の認知の歪み：全か無か思考・過度の一般化・破滅化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「絶対」「いつも」「みんな」の言葉に要注意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リフレーミング：見方を変える技術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「失敗」→「学び」「問題」→「チャンス」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脳科学の「ポジティブバイアス」：良い面に目を向ける訓練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楽観的説明スタイル：ポジティブに解釈する習慣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悪い出来事は「一時的・限定的・外的」と考える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良い出来事は「永続的・全体的・内的」と考える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感謝の習慣：毎日3つの「良いこと」を書く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心理学の「感謝日記」：幸福度が25%上がる研究結果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成長マインドセット：能力は伸ばせると信じる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「まだできない」は「これから伸びる」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行動経済学の「損失を利益に変換」：ピンチをチャンスに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セルフコンパッション：自分に優しくする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完璧主義を手放す：70点でOK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比較の罠：他人ではなく過去の自分と比べる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脳科学の「ネガティビティバイアス」：悪い記憶の方が強い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意識的にポジティブを増やす：3対1の法則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実践ワーク：今の悩みをリフレーミングしてみよう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レジリエンス（回復力）強化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レジリエンス（回復力）強化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ポジティブ心理学の活用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ポジティブ心理学とは：幸福の科学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「病気を治す」から「幸せを高める」へのシフト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セリグマンのPERMAモデル：幸福の5要素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P：ポジティブ感情（喜び・感謝・希望）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E：エンゲージメント（没頭・フロー）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R：関係性（良好な人間関係）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M：意味（人生の目的）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A：達成（成果・成長）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脳科学の「ドーパミン効果」：小さな達成が意欲を生む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強みを活かす：VIA強み診断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24の性格的強み：あなたの上位5つは？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強みを仕事に活かす：得意なことで貢献する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心理学の「フロー体験」：時間を忘れる瞬間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フロー状態の条件：スキルと挑戦のバランス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ポジティブ感情の拡張・形成理論：視野が広がる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喜びが創造性・人間関係・健康を高める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行動経済学の「幸福の最大化」：お金より経験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親切の実践：他人に優しくすると自分も幸せ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レジリエンスの貯金：良い記憶を積み上げる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マインドフルネス：今この瞬間に集中する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幸福度を測る：定期的な自己評価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実践ワーク：自分の強みを5つ書き出して活用法を考えよう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レジリエンス（回復力）強化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レジリエンス（回復力）強化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強みを活かした回復力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弱みを克服するより強みを伸ばす戦略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脳科学が証明：強みを使うと脳が活性化する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ストレングスベースアプローチ：強みに焦点を当てる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自分の強みを知る3つの方法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方法1：自己分析（過去の成功体験から）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方法2：他者からのフィードバック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方法3：診断ツール（VIA・ストレングスファインダー）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心理学の「自己効力感」：できると信じる力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強みを逆境で活かす：ピンチで本領発揮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「困難な時こそ〇〇の強みを発揮する」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強みの組み合わせ：独自の武器を作る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「リーダーシップ×創造性」「誠実さ×分析力」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弱みとの付き合い方：補完・協力・受容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行動経済学の「比較優位」：得意分野で勝負する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チームの強みを活かす：多様性が強さを生む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お互いの強みを補完し合う関係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強みを育てる：日々の練習で磨く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1万時間の法則：継続が専門性を生む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脳科学の「長期増強」：繰り返しが神経回路を強化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強みの過剰使用に注意：バランスが大切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レジリエンスの実践計画：強みを軸にした回復戦略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実践ワーク：強みを活かした逆境対処計画を立てよう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レジリエンス（回復力）強化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レジリエンス（回復力）強化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レジリエンスとは何か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レジリエンスとは：逆境から立ち直る力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レジリエンスが低いとどうなるか：燃え尽き・うつ・離職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自分のレジリエンス度をチェックする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逆境を乗り越える思考法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思考が現実を作る：認知が感情を左右する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感謝の習慣：毎日3つの「良いこと」を書く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意識的にポジティブを増やす：3対1の法則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ポジティブ心理学の活用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ポジティブ心理学とは：幸福の科学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強みを仕事に活かす：得意なことで貢献する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幸福度を測る：定期的な自己評価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強みを活かした回復力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弱みを克服するより強みを伸ばす戦略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「リーダーシップ×創造性」「誠実さ×分析力」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レジリエンスの実践計画：強みを軸にした回復戦略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レジリエンス（回復力）強化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レジリエンス（回復力）強化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mental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40分〜（要点を絞った導入構成）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5B21B6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DE9F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レジリエンス（回復力）強化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レジリエンス（回復力）強化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2026-05-06T05:24:48Z</dcterms:created>
  <dcterms:modified xsi:type="dcterms:W3CDTF">2026-05-06T05:24:48Z</dcterms:modified>
</cp:coreProperties>
</file>