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営業・販売スキル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営業の役割と心構え｜顧客志向・信頼関係・営業プロセス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営業担当者 / 営業マネージャー候補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sales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営業の役割と心構え｜顧客志向・信頼関係・営業プロセス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営業の役割と心構え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顧客志向の営業姿勢（御用聞きからの脱却）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信頼関係の構築（ラポール）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営業プロセスの全体像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営業の役割と心構え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営業とは：「売る」ではなく「価値を届ける」仕事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なぜ営業が必要なのか：人と人の信頼が売上を作る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脳科学の「対人報酬系」：人から買いたい本能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営業の3つの役割：価値創造・関係構築・情報収集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役割1：価値創造（顧客の課題を解決する）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役割2：関係構築（長期的な信頼を築く）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役割3：情報収集（市場の声を社内に届ける）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心理学の「互酬性の原理」：与えれば返ってくる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「売れる営業」と「売れない営業」の決定的な違い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売れる営業：相手の立場で考える・聞く力がある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売れない営業：自分の都合・話しすぎる・押し売り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営業マインドセットの5原則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顧客第一主義：常に顧客の利益を考える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誠実さ：嘘をつかない・約束を守る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情熱：商品への愛・仕事への誇り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レジリエンス：断られても立ち直る力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学習意欲：常に成長し続ける姿勢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行動経済学の「損失回避」：断られる恐怖を克服する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「NO」は拒絶ではなく「今じゃない」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断られることは営業の通過点：100回断られて1回成約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営業の成功法則：量×質×継続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量：たくさんの顧客に会う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質：一人ひとりに価値を提供する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継続：諦めずに続ける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脳科学の「報酬予測誤差」：小さな成功が意欲を生む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実践ワーク：自分の営業マインドセットをチェックしよう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顧客志向の営業姿勢（御用聞きからの脱却）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御用聞き営業の限界：「何か困ってませんか？」では売れない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脳科学の「デフォルトモード」：人は現状維持を好む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3つの営業スタイル：御用聞き・提案型・課題解決型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御用聞き営業：顧客の要望を聞いて対応するだけ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メリット：楽・関係維持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デメリット：価格競争・成長しない・差別化できない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提案型営業：商品やサービスを提案する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「こんな商品があります」の紹介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課題解決型営業：顧客の課題を見つけて解決策を提示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「こんな課題ありませんか？解決策はこれです」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心理学の「問題認識」：課題に気づかせる力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顧客志向とは：顧客の成功を自分のゴールにする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「売る」から「顧客を成功させる」へ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顧客視点で考える3つの質問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この顧客は何に困っているのか？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どうなりたいと思っているのか？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私はどんな価値を提供できるか？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行動経済学の「フレーミング効果」：価値を伝える技術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プロダクトアウト vs マーケットイン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プロダクトアウト：「うちの商品はこんなに素晴らしい」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マーケットイン：「あなたの課題をこう解決します」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顧客理解の深め方：業界研究・競合分析・事前調査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脳科学の「準備効果」：事前知識が信頼を生む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「あなたの会社のために考えてきました」の姿勢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御用聞きから脱却する5つのステップ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実践ワーク：顧客の課題を3つ想定してみよう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信頼関係の構築（ラポール）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ラポールとは：心の架け橋・信頼の絆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なぜラポールが重要なのか：人は信頼する人から買う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脳科学の「オキシトシン」：信頼ホルモンが親密さを生む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営業の80%は「好かれること」：商品より人間関係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「この人から買いたい」と思わせる力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ラポール構築の3段階：初対面→関係深化→信頼確立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第一印象の重要性：3秒で決まる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メラビアンの法則：見た目55%・声38%・内容7%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心理学の「初頭効果」：最初の印象が全体を左右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外見：清潔感・笑顔・姿勢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声：明るく・ゆっくり・はっきり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態度：誠実・謙虚・熱意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ミラーリング：相手の動作を真似る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無意識に親近感が生まれる技術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ペーシング：相手のペースに合わせる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話すスピード・声のトーン・呼吸を合わせる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行動経済学の「類似性の原理」：似ている人を好きになる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バックトラッキング：相手の言葉を繰り返す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「〇〇なんですね」と共感を示す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共通点探し：趣味・出身地・経験を見つける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「私も〇〇が好きなんです！」の親近感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脳科学の「内集団バイアス」：仲間意識が信頼を生む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雑談の力：本題に入る前の関係作り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天気・ニュース・季節の話題で心を開く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傾聴の姿勢：相手の話を最後まで聞く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うなずき・相槌・アイコンタクト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信頼を壊す5つのNG行動：遅刻・嘘・約束破り・押し売り・無関心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実践ワーク：ラポール構築のロールプレイをしよう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営業プロセスの全体像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営業プロセスとは：アプローチからクロージングまでの流れ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なぜプロセスが重要なのか：再現性・効率化・改善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脳科学の「手続き記憶」：型があると迷わない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営業プロセスの7ステップ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ステップ1：リサーチ（事前準備・情報収集）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顧客の業界・課題・競合を調べる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ステップ2：アプローチ（初回接触・関係構築）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電話・メール・訪問で第一印象を作る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心理学の「ドアインザフェイス」：最初の接点が鍵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ステップ3：ヒアリング（課題発見・ニーズ把握）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質問して聞く：聞く8割・話す2割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ステップ4：提案（解決策の提示・価値の伝達）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「あなたの課題はこう解決できます」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ステップ5：プレゼンテーション（説明・デモ）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視覚的に見せる・体験させる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行動経済学の「確実性効果」：実物を見ると安心する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ステップ6：交渉（価格・条件の調整）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Win-Winの着地点を探す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ステップ7：クロージング（契約・成約）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「では、契約書にサインをお願いします」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脳科学の「決断回避」：背中を押してあげる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アフターフォロー：売って終わりではない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継続的な関係がリピートを生む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各ステップの時間配分：ヒアリングに最も時間をかける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営業サイクル：1回で決まらない・複数回の接触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プロセスの可視化：どこで詰まっているかを分析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実践ワーク：自分の営業プロセスを図にしてみよう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営業の役割と心構え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営業とは：「売る」ではなく「価値を届ける」仕事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2. 誠実さ：嘘をつかない・約束を守る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脳科学の「報酬予測誤差」：小さな成功が意欲を生む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顧客志向の営業姿勢（御用聞きからの脱却）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御用聞き営業の限界：「何か困ってませんか？」では売れない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顧客視点で考える3つの質問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御用聞きから脱却する5つのステップ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信頼関係の構築（ラポール）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ラポールとは：心の架け橋・信頼の絆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ペーシング：相手のペースに合わせる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信頼を壊す5つのNG行動：遅刻・嘘・約束破り・押し売り・無関心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営業プロセスの全体像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営業プロセスとは：アプローチからクロージングまでの流れ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ステップ5：プレゼンテーション（説明・デモ）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プロセスの可視化：どこで詰まっているかを分析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66534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CE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営業の基本とマインドセット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営業の基本とマインドセット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2026-05-06T05:25:13Z</dcterms:created>
  <dcterms:modified xsi:type="dcterms:W3CDTF">2026-05-06T05:25:13Z</dcterms:modified>
</cp:coreProperties>
</file>