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ハラスメント防止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E11D4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法対応必須｜職場事例・被害者/加害者にならないために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管理職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harassment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法対応必須｜職場事例・被害者/加害者にならないために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harassment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セクハラの定義と種類（対価型・環境型）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職場での具体的事例と判断基準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SOGIハラスメントの理解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被害者・加害者にならないために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セクハラの定義と種類（対価型・環境型）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セクハラとは：性的な言動による不利益・不快感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男女雇用機会均等法で禁止：1999年から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脳科学の「不快記憶」：性的な言動は深く傷つく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セクハラの定義：「職場における性的な言動」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職場とは：オフィス・出張先・飲み会も含む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性的な言動とは：身体接触・発言・視覚的行為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心理学の「境界線の侵害」：相手の領域に踏み込む行為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セクハラの2類型：対価型と環境型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対価型セクハラ：性的な言動への対応で不利益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「誘いを断ったら降格」「交際を拒否したら解雇」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環境型セクハラ：性的な言動で就業環境が害される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「卑猥な話を繰り返す」「ポスターを貼る」「じろじろ見る」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行動経済学の「パワーの非対称性」：力関係がセクハラを生む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セクハラの具体例：身体接触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肩を揉む・腰に手を回す・抱きつく・キス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セクハラの具体例：性的な発言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「スタイルいいね」「彼氏いるの？」「飲みに行こう」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セクハラの具体例：視覚的行為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「性的な画像を見せる」「じろじろ見る」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脳科学の「主観的不快感」：受け手が不快なら成立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「そんなつもりじゃなかった」は通用しない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同性間のセクハラ：男性→男性、女性→女性も成立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セクハラの影響：精神疾患・退職・訴訟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実践ワーク：対価型と環境型の具体例を考えよう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職場での具体的事例と判断基準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「これってセクハラ？」：判断に迷うケース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セクハラかどうかの判断基準：3つの視点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一般的な労働者の感じ方（平均的な感受性）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継続性・反復性（1回か繰り返しか）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関係性（上司→部下、同僚同士）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心理学の「社会的文脈」：状況で判断が変わる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グレーゾーン事例1：「若いね」「かわいいね」の褒め言葉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外見への言及は原則NG：相手が不快なら成立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グレーゾーン事例2：「結婚しないの？」の質問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プライベートへの過度な立ち入り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グレーゾーン事例3：飲み会での誘い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断られたら諦める：しつこい誘いはNG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行動経済学の「繰り返し効果」：しつこさが不快感を増幅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グレーゾーン事例4：身体接触（肩ポン）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不必要な接触は避ける：距離感を保つ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グレーゾーン事例5：性的な冗談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「みんな笑ってるから」は言い訳にならない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脳科学の「不快の個人差」：感じ方は人それぞれ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世代間ギャップ：昔は許されたが今はNG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「昔はよかった」は通用しない時代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職場恋愛とセクハラ：恋愛は自由だが強要はNG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断られたら諦める・仕事に影響させない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セーフティゾーンの原則：相手が嫌がることはしない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実践ワーク：グレーゾーン事例を判断してみよう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SOGIハラスメントの理解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SOGIとは：性的指向（SO）と性自認（GI）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LGBTQ+：多様な性のあり方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脳科学の「性の多様性」：グラデーション状に存在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性的指向（Sexual Orientation）：誰を好きになるか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レズビアン・ゲイ・バイセクシュアル・アセクシュアル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性自認（Gender Identity）：自分の性をどう認識するか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トランスジェンダー・Xジェンダー・クエスチョニング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心理学の「アイデンティティ」：自分らしさを認める権利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SOGIハラとは：性的指向・性自認に関するハラスメント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「ホモ」「オカマ」などの差別的発言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アウティング：本人の同意なく暴露すること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「あの人ゲイらしいよ」の噂話は重大な人権侵害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行動経済学の「カミングアウトのコスト」：言えない苦しみ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「彼女いるの？」「結婚しないの？」の圧力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異性愛前提の会話がプレッシャーになる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「男らしく」「女らしく」の押し付け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性別役割の固定観念を押し付けない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脳科学の「ジェンダーバイアス」：無意識の思い込み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カミングアウトを受けたら：受け止める・秘密を守る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「話してくれてありがとう」の受容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アライ（Ally）になる：理解者・支援者として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インクルーシブな職場：誰もが自分らしくいられる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性別欄の見直し・多目的トイレの設置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実践ワーク：自分の中のSOGIバイアスをチェックしよう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被害者・加害者にならないために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セクハラ加害者にならないための10の行動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「悪気はなかった」は通用しない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脳科学の「共感力」：相手の気持ちを想像する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外見に触れない：褒め言葉も慎重に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プライベートに踏み込まない：恋愛・結婚・出産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不必要な身体接触をしない：握手も確認してから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性的な話題を避ける：冗談でもNG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二人きりの飲み会を避ける：誤解を招く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心理学の「境界線の尊重」：相手のテリトリーに入らない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6. 断られたら諦める：しつこくしない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7. 「みんな」を言い訳にしない：「みんな笑ってる」は関係ない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8. 世代の価値観を押し付けない：「昔は〇〇だった」は通用しない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9. 酔っていても責任あり：酒は免罪符にならない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10. 相手の反応を見る：不快そうなら即やめる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行動経済学の「感情のシグナル」：表情を読み取る力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セクハラ被害を受けたら：NOの意思表示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「やめてください」とはっきり伝える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記録を残す：日時・場所・内容・証拠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メール・メモ・録音（法律の範囲内で）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相談する：信頼できる人・相談窓口・弁護士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一人で抱え込まない：二次被害を防ぐ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脳科学の「トラウマ記憶」：早めの対応が回復を早める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二次被害の防止：相談を受けた側の対応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「気にしすぎ」「あなたにも原因が」はNG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実践ワーク：セクハラチェックリストで自己点検しよう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セクハラの定義と種類（対価型・環境型）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セクハラとは：性的な言動による不利益・不快感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行動経済学の「パワーの非対称性」：力関係がセクハラを生む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セクハラの影響：精神疾患・退職・訴訟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職場での具体的事例と判断基準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「これってセクハラ？」：判断に迷うケース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行動経済学の「繰り返し効果」：しつこさが不快感を増幅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セーフティゾーンの原則：相手が嫌がることはしない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SOGIハラスメントの理解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SOGIとは：性的指向（SO）と性自認（GI）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行動経済学の「カミングアウトのコスト」：言えない苦しみ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性別欄の見直し・多目的トイレの設置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被害者・加害者にならないために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セクハラ加害者にならないための10の行動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9. 酔っていても責任あり：酒は免罪符にならない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「気にしすぎ」「あなたにも原因が」はNG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harassment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F1239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4E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セクシャルハラスメント防止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セクシャルハラスメント防止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2026-05-06T05:25:02Z</dcterms:created>
  <dcterms:modified xsi:type="dcterms:W3CDTF">2026-05-06T05:25:02Z</dcterms:modified>
</cp:coreProperties>
</file>