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営業・販売スキル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提案書作成｜ソリューション提案・価値伝達・差別化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営業担当者 / 営業マネージャー候補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sales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提案書作成｜ソリューション提案・価値伝達・差別化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提案書の作成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ソリューション提案の組み立て（課題→解決）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顧客のベネフィット（価値）の伝え方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差別化ポイントの訴求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提案書とは：顧客の課題を解決する「設計図」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なぜ提案書が必要なのか：口頭だけでは伝わらない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脳科学の「視覚情報」：見ると理解が深まる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提案書の目的：説得・記録・差別化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目的1：意思決定を促す（承認を得る）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目的2：社内共有（決裁者に回覧される）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目的3：競合との差別化（選ばれる理由を示す）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心理学の「アンカリング効果」：最初の提案が基準になる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提案書の基本構成：表紙→背景→課題→提案→効果→実績→見積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表紙：タイトル・日付・社名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背景：なぜこの提案が必要か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課題：顧客が抱えている問題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提案：解決策の内容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効果：導入後のメリット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実績：類似事例・成功事例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7. 見積：価格・スケジュール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行動経済学の「社会的証明」：実績が信頼を生む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エグゼクティブサマリー：1ページで全体を要約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忙しい決裁者は最初の1ページしか読まない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読みやすいレイアウト：図表・箇条書き・余白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脳科学の「認知負荷」：複雑だと読まれない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ストーリー性：起承転結で構成する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「困っている→解決→幸せな未来」の物語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デザインの重要性：プロっぽく見せる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テンプレートを活用：毎回ゼロから作らない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実践ワーク：提案書の骨格を1ページで作成してみよう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ソリューション提案の組み立て（課題→解決）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ソリューション営業：商品ではなく解決策を売る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脳科学の「問題解決欲求」：人は困りごとを解決したい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課題起点の提案：「何を売るか」より「何を解決するか」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商品営業 vs ソリューション営業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商品営業：「この商品を買ってください」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ソリューション営業：「この課題をこう解決します」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ソリューション提案の3ステップ：課題定義→解決策→効果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ステップ1：課題を明確に定義する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「〇〇で困っていますよね」の共感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ステップ2：解決策を具体的に示す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「これを使うとこう解決できます」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ステップ3：導入後の効果を数値化する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「コスト30%削減」「業務時間50%短縮」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心理学の「ギャップモデル」：現状と理想の差が購買意欲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As-Is（現状）とTo-Be（理想）を対比する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「今はこうだが、導入後はこうなる」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ペインポイント：顧客の痛みを刺激する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「このまま放置すると〇〇のリスクがあります」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行動経済学の「損失回避」：損を避けたい心理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ゲインポイント：得られるメリットを強調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「導入すると〇〇が実現します」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競合との差別化：なぜ自社なのかを明確に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他社にはない独自の強みを打ち出す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脳科学の「比較優位」：選択肢があると選びやすい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カスタマイズ提案：顧客に合わせた特別感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「御社のために考えました」の一点もの感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実践ワーク：課題→解決の提案ストーリーを作成しよう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顧客のベネフィット（価値）の伝え方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フィーチャー vs ベネフィット：機能ではなく価値を語る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フィーチャー（Feature）：商品の機能・スペック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「この製品は〇〇の機能があります」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ベネフィット（Benefit）：顧客が得られる価値・利益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「これを使うとあなたは〇〇できます」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脳科学の「自己関連性」：自分ごとに感じると動く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なぜベネフィットが重要なのか：顧客は機能に興味がない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顧客が知りたいのは「私にどんな良いことがあるの？」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FAB話法：Feature→Advantage→Benefit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Feature（特徴）：何ができるか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Advantage（利点）：だから何が良いのか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Benefit（便益）：結果どうなるのか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心理学の「階層的価値」：表面から本質へ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FAB話法の例：高速プリンター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F：「毎分100枚印刷できます」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A：「だから印刷時間が短縮されます」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B：「結果、残業が減り働き方が改善されます」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行動経済学の「損失回避」：「得る」より「失わない」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ベネフィットの種類：金銭的・時間的・精神的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金銭的：「コスト削減」「売上増加」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時間的：「業務効率化」「時間短縮」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精神的：「安心感」「ストレス軽減」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脳科学の「報酬の種類」：人によって価値が違う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数値化する：「なんとなく良い」ではなく「30%改善」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具体例で示す：「A社では〇〇の効果がありました」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顧客の言葉で語る：専門用語を日常語に翻訳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実践ワーク：自社商品のベネフィットを3つ書き出そう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差別化ポイントの訴求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差別化とは：「なぜ御社から買うのか」の理由づくり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なぜ差別化が必要なのか：競合との価格競争を避ける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脳科学の「選択の簡素化」：違いがわかると選びやすい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差別化の3つの軸：商品・サービス・関係性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商品差別化：機能・品質・デザインで勝負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サービス差別化：サポート・納期・対応で勝負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関係性差別化：信頼・実績・相性で勝負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心理学の「独自性」：オンリーワンが記憶に残る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USP（Unique Selling Proposition）：独自の売り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「〇〇は当社だけです」の一言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強みの見つけ方：3C分析で発見する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Customer（顧客）：何を求めているか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Competitor（競合）：他社は何をしているか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Company（自社）：自社は何ができるか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3つの重なる領域が差別化ポイント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行動経済学の「フレーミング効果」：見せ方で価値が変わる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比較表で差別化：競合との違いを視覚化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「A社は〇〇、当社は△△」の対比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ストーリーで差別化：創業秘話・こだわり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「なぜこの事業を始めたのか」の物語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脳科学の「物語記憶」：ストーリーは忘れられない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専門性で差別化：「〇〇の専門家」のポジショニング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ニッチな領域でNo.1になる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実績で差別化：「〇〇社に選ばれています」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社会的証明：みんなが使っている安心感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価格以外の差別化：「安い」以外の価値を示す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実践ワーク：自社の差別化ポイントを5つリストアップしよう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提案書の作成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提案書とは：顧客の課題を解決する「設計図」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5. 効果：導入後のメリット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テンプレートを活用：毎回ゼロから作らない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ソリューション提案の組み立て（課題→解決）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ソリューション営業：商品ではなく解決策を売る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心理学の「ギャップモデル」：現状と理想の差が購買意欲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「御社のために考えました」の一点もの感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顧客のベネフィット（価値）の伝え方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フィーチャー vs ベネフィット：機能ではなく価値を語る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FAB話法の例：高速プリンター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顧客の言葉で語る：専門用語を日常語に翻訳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差別化ポイントの訴求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差別化とは：「なぜ御社から買うのか」の理由づくり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Company（自社）：自社は何ができるか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価格以外の差別化：「安い」以外の価値を示す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66534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CE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提案営業の実践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提案営業の実践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2026-05-06T05:25:16Z</dcterms:created>
  <dcterms:modified xsi:type="dcterms:W3CDTF">2026-05-06T05:25:16Z</dcterms:modified>
</cp:coreProperties>
</file>