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メンタルヘルス・セルフケア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ストレスマネジメント基礎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7C3AE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ストレスの仕組み理解｜サインを知る・対処法実践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全社員 / セルフケアに関心がある方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mental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ストレスマネジメント基礎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ストレスマネジメント基礎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ストレスの仕組み理解｜サインを知る・対処法実践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ストレスマネジメント基礎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ストレスマネジメント基礎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ental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ストレスの仕組み（ストレッサーと反応）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自分のストレスサインの把握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ストレス対処法（コーピング）の実践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セルフケアの習慣化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ストレスマネジメント基礎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ストレスマネジメント基礎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ストレスの仕組み（ストレッサーと反応）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ストレスとは何か：心と体の反応メカニズム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「ストレス＝悪」ではない：良いストレスと悪いストレス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脳科学が解明：ストレス時に脳で起きていること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ストレッサーとストレス反応：刺激と応答の違い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3種類のストレッサー：物理的・心理的・社会的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物理的ストレッサー：暑さ・寒さ・騒音・疲労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心理的ストレッサー：不安・焦り・怒り・悲しみ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社会的ストレッサー：人間関係・仕事・家庭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ストレス反応の3段階：警告期→抵抗期→疲弊期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心理学の「戦うか逃げるか反応」：生存本能のメカニズム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コルチゾール：ストレスホルモンの正体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短期ストレス vs 慢性ストレス：影響の違い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ユーストレス：成長を促す良いストレス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ディストレス：心身を蝕む悪いストレス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ストレス曲線：適度なストレスがパフォーマンスを最大化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脳科学の「扁桃体の暴走」：感情が理性を上回る瞬間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自律神経とストレス：交感神経と副交感神経のバランス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行動経済学の「損失回避」：ストレスは失うことへの恐怖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現代人特有のストレッサー：SNS・情報過多・VUCA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コロナ禍が生んだ新しいストレス：孤立・不確実性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ストレスチェック制度：法律で義務化された理由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実践ワーク：今の自分のストレス源を5つ書き出そう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ストレスマネジメント基礎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ストレスマネジメント基礎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自分のストレスサインの把握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ストレスサインとは：心と体が出すSOS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なぜサインに気づけないのか：慣れと無自覚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脳科学の「鈍麻化」：ストレスに慣れると感じなくなる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ストレスサインの4つのカテゴリー：身体・心理・行動・思考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身体的サイン：頭痛・肩こり・胃痛・不眠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心理的サイン：イライラ・不安・落ち込み・焦燥感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行動的サイン：遅刻・欠勤・暴飲暴食・引きこもり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思考的サイン：集中力低下・物忘れ・決断できない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心理学の「ストレス反応の個人差」：人によって出方が違う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自分の「いつもと違う」に気づく観察力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睡眠の質：最もわかりやすいストレスバロメーター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「眠れない」「悪夢を見る」は危険信号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食欲の変化：食べ過ぎも食欲不振もサイン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感情の波：些細なことでイライラする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脳科学の「疲労と回復のバランス」：回復が追いつかない状態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「頑張りすぎ」のサイン：完璧主義の罠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行動経済学の「現在バイアス」：今だけ乗り切ればの危険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周囲からのフィードバック：「疲れてる？」の言葉を軽視しない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ストレスチェックシート：定期的な自己診断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「いつもの自分」を基準にする：ベースラインを知る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早期発見が回復のカギ：小さなサインを見逃さない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実践ワーク：自分のストレスサインチェックリストを作ろう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ストレスマネジメント基礎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ストレスマネジメント基礎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ストレス対処法（コーピング）の実践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コーピングとは：ストレスに対処する技術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2種類のコーピング：問題焦点型と情動焦点型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問題焦点型：ストレス源そのものを解決する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情動焦点型：感情をコントロールして楽になる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心理学の「使い分け」：変えられるものと変えられないもの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変えられるものは変える：問題解決アプローチ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変えられないものは受け入れる：認知の転換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脳科学の「認知的再評価」：見方を変えてストレスを減らす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リフレーミング：ネガティブをポジティブに変換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「失敗」を「学び」に、「困難」を「成長機会」に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ソーシャルサポート：人に頼る・相談する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「弱音を吐く」勇気：一人で抱え込まない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行動経済学の「互酬性」：助けを求めれば助けが返ってくる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リラクゼーション法：体をほぐして心をゆるめる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深呼吸・ストレッチ・入浴・マッサージ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運動療法：体を動かすとストレスホルモンが減る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週2回30分の運動で効果あり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趣味・娯楽：夢中になれる時間を持つ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脳科学の「フロー状態」：時間を忘れる瞬間がストレスを消す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アサーション：自分の気持ちを適切に伝える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ノーと言う技術：断ることも大切なスキル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コーピングレパートリー：複数の対処法を持つ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実践ワーク：自分のコーピングリストを10個作ろう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ストレスマネジメント基礎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ストレスマネジメント基礎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セルフケアの習慣化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セルフケアとは：自分で自分を守る技術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なぜ習慣化が必要なのか：一時的では効果が出ない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脳科学の「習慣の神経回路」：21日で習慣化、66日で自動化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セルフケアの3本柱：睡眠・運動・食事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睡眠の質を高める：7時間睡眠の重要性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就寝前のルーティン：スマホを見ない・入浴・読書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運動習慣：週2回30分から始める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ウォーキング・ヨガ・筋トレ：自分に合った運動を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食事：脳と心に必要な栄養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トリプトファン・ビタミンB群・オメガ3：メンタルを支える栄養素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心理学の「スモールステップ」：小さく始めて継続する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完璧を目指さない：80%でOKの精神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モーニングルーティン：朝の30分が1日を変える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朝日を浴びる・水を飲む・ストレッチ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イブニングルーティン：夜の1時間で心を整える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日記・瞑想・感謝リスト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デジタルデトックス：スマホから離れる時間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脳科学の「情報過多」：脳は休息を求めている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自然との接触：森林浴・公園散歩の癒し効果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行動経済学の「コミットメント」：宣言すると続く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セルフケアチェックリスト：毎日の振り返り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1ヶ月チャレンジ：30日間続ける仕組み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実践ワーク：明日から始めるセルフケア習慣を3つ決めよう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ストレスマネジメント基礎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ストレスマネジメント基礎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ストレスの仕組み（ストレッサーと反応）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ストレスとは何か：心と体の反応メカニズム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短期ストレス vs 慢性ストレス：影響の違い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ストレスチェック制度：法律で義務化された理由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自分のストレスサインの把握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ストレスサインとは：心と体が出すSOS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「眠れない」「悪夢を見る」は危険信号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早期発見が回復のカギ：小さなサインを見逃さない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ストレス対処法（コーピング）の実践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コーピングとは：ストレスに対処する技術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「弱音を吐く」勇気：一人で抱え込まない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コーピングレパートリー：複数の対処法を持つ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セルフケアの習慣化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セルフケアとは：自分で自分を守る技術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完璧を目指さない：80%でOKの精神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1ヶ月チャレンジ：30日間続ける仕組み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ストレスマネジメント基礎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ストレスマネジメント基礎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ental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5B21B6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DE9F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ストレスマネジメント基礎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ストレスマネジメント基礎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2026-05-06T05:24:47Z</dcterms:created>
  <dcterms:modified xsi:type="dcterms:W3CDTF">2026-05-06T05:24:47Z</dcterms:modified>
</cp:coreProperties>
</file>