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管理職強化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育成マインド醸成｜OJT計画・成長促すフィードバック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 / リーダー候補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anag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育成マインド醸成｜OJT計画・成長促すフィードバック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育成マインドの醸成（Z世代の価値観理解）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OJTの計画と実施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ティーチングとコーチングの使い分け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Z世代の成長実感をつくる指導法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育成マインドの醸成（Z世代の価値観理解）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なぜ「昔のやり方」が通用しないのか：世代間ギャップの正体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Z世代とは：1997年以降生まれのデジタルネイティブ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脳科学の「環境が脳を作る」：育った時代が価値観を決める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Z世代の5つの特徴：多様性・即時性・意味・承認・バランス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多様性重視：「みんな違ってみんな良い」が当たり前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即時フィードバック：「今」知りたい・「今」認められたい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意味の追求：「なぜやるのか」を常に問う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承認欲求：SNS世代の「いいね」文化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ワークライフバランス：プライベート優先は当然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心理学の「世代効果」：時代背景が行動パターンを作る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Z世代が嫌がる3つのこと：理不尽・長時間労働・曖昧な指示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「昔は当たり前」が今は「パワハラ」に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Z世代の強み：ITスキル・柔軟性・情報感度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行動経済学の「損失回避」：失敗を極端に恐れる傾向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「見て覚えろ」は通用しない：言語化と可視化が必須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育成する側のマインドチェンジ：「教える」から「育てる」へ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脳科学の「ミラーニューロン」：上司の姿勢が部下を作る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「背中を見せる」より「言葉で伝える」時代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育成責任は上司にある：「最近の若者は」と言わない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心理学の「ピグマリオン効果」：期待が成長を生む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世代間ギャップを強みに変える：多様性がイノベーションを生む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実践ワーク：自分の部下のZ世代的特徴を3つ書き出そう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OJTの計画と実施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OJTとは：On-the-Job Training（仕事を通じた育成）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なぜOJTが重要なのか：実践で学ぶ効果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脳科学の「経験学習」：やってみることが最も脳を育てる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OJTの失敗パターン：「放置」「丸投げ」「やって見せない」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「見て覚えろ」「盗め」は昭和の遺物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OJT計画の5W1H：誰に・何を・いつ・どこで・なぜ・どうやって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育成目標の設定：3ヶ月後・6ヶ月後・1年後のゴール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SMARTゴール：具体的・測定可能・達成可能・関連性・期限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心理学の「スモールステップ」：小さな成功の積み重ね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OJTの4段階：Show（やって見せる）→Tell（説明する）→Do（やらせる）→Check（確認する）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Show：手本を見せる（言語化しながら）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Tell：理由と背景を説明する（なぜそうするのか）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Do：実際にやらせる（見守る姿勢）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Check：確認してフィードバック（即座に）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行動経済学の「即時フィードバック」：その場で伝える効果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チェックリストの活用：何ができるようになったか可視化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進捗管理：週次・月次の振り返り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OJT担当者の選定：誰に任せるか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脳科学の「教えることで学ぶ」：教える側も成長する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記録の重要性：育成ノート・日報の活用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失敗を許容する文化：心理的安全性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OJT計画書のテンプレート作成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実践ワーク：部下1名のOJT計画を立ててみよう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ティーチングとコーチングの使い分け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ティーチング vs コーチング：何が違うのか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ティーチング：答えを教える（知識・スキル伝達）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コーチング：答えを引き出す（思考・自律支援）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脳科学の「自己決定理論」：自分で決めると行動する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いつティーチングを使うか：初期・緊急時・正解がある時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いつコーチングを使うか：成長期・考えさせたい時・答えが複数ある時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心理学の「発達段階」：新人は教え、中堅は引き出す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ティーチングの技術：明確に・簡潔に・具体的に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「〇〇してください」の指示形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理由も伝える：「なぜなら〇〇だからです」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コーチングの技術：質問・傾聴・承認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オープンクエスチョン：「どう思う？」「どうする？」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クローズドクエスチョン：「AとBどっち？」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GROW モデル：目標→現状→選択肢→意志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Goal：何を達成したいか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Reality：現状はどうか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Options：選択肢は何があるか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Will：どうするか決める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行動経済学の「コミットメント」：自分で決めると守る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「教えすぎ」の弊害：依存・思考停止・成長阻害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「引き出しすぎ」の弊害：時間がかかる・迷う・不安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バランスが大切：7割教え3割引き出す（新人）→3割教え7割引き出す（中堅）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実践ワーク：今週の指導場面でどちらを使うか決めよう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Z世代の成長実感をつくる指導法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Z世代が辞める理由：「成長実感がない」が1位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成長実感とは：「できるようになった」の自覚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脳科学の「ドーパミン報酬系」：小さな達成が次の意欲を生む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成長の可視化：before → after 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「3ヶ月前のあなたはできなかったよね」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スキルマップの活用：できることを一覧化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レベル1〜5で習熟度を示す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心理学の「自己効力感」：できると信じる力を育てる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即時承認：その場で褒める・認める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「今の対応、良かったよ」のリアルタイムフィードバック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具体的に褒める：「何が」「なぜ」良かったか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「報告が早くて助かった」「資料がわかりやすい」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行動経済学の「承認欲求」：認められると頑張れる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ポジティブフィードバック：良い点を3倍伝える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改善点1つに対して良い点3つ：3:1の法則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挑戦させる：少し背伸びする仕事を任せる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ストレッチゾーン：快適すぎず難しすぎない領域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失敗を学びに変える：「次はどうする?」の質問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脳科学の「失敗からの学習」：失敗が神経回路を強化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キャリアパスの提示：「この先どうなれるか」を見せる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1年後・3年後・5年後のモデル社員を紹介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成長実感アンケート：定期的に確認する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実践ワーク：今週、部下の成長を3つ伝えよう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育成マインドの醸成（Z世代の価値観理解）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なぜ「昔のやり方」が通用しないのか：世代間ギャップの正体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「昔は当たり前」が今は「パワハラ」に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世代間ギャップを強みに変える：多様性がイノベーションを生む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OJTの計画と実施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OJTとは：On-the-Job Training（仕事を通じた育成）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Tell：理由と背景を説明する（なぜそうするのか）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OJT計画書のテンプレート作成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ティーチングとコーチングの使い分け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ティーチング vs コーチング：何が違うのか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オープンクエスチョン：「どう思う？」「どうする？」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バランスが大切：7割教え3割引き出す（新人）→3割教え7割引き出す（中堅）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Z世代の成長実感をつくる指導法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Z世代が辞める理由：「成長実感がない」が1位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「報告が早くて助かった」「資料がわかりやすい」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成長実感アンケート：定期的に確認する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2400E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EF3C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部下育成の基本とOJT実践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部下育成の基本とOJT実践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2026-05-06T05:24:54Z</dcterms:created>
  <dcterms:modified xsi:type="dcterms:W3CDTF">2026-05-06T05:24:54Z</dcterms:modified>
</cp:coreProperties>
</file>