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6E3F0"/>
          </a:solidFill>
          <a:ln w="9525">
            <a:solidFill>
              <a:srgbClr val="2B57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Office・PC業務活用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1E40A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ビジネス文書・報告書・議事録を型に沿って作成する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90分〜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 / 全社員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word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ビジネス文書・報告書・議事録を型に沿って作成する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6E3F0"/>
          </a:solidFill>
          <a:ln w="9525">
            <a:solidFill>
              <a:srgbClr val="2B579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6E3F0"/>
          </a:solidFill>
          <a:ln w="9525">
            <a:solidFill>
              <a:srgbClr val="2B57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6E3F0"/>
          </a:solidFill>
          <a:ln w="9525">
            <a:solidFill>
              <a:srgbClr val="2B57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Microsoft Teams / Google Meet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PC（受講者各自で操作可能な環境）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実機演習ありの講座のため、受講者各自の PC 環境を前提とします。詳細はヒアリング後に調整します。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ord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Wordの基本操作と文書レイアウト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ビジネス文書の構成と作成ルール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報告書・議事録・案内文の作成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校閲・テンプレート・共有前チェック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Wordの基本操作と文書レイアウト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Word とは：ビジネス文書の標準ツール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ページ設定：用紙サイズ・余白・縦横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フォントの選び方（明朝・ゴシック）と使い分け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文字サイズ・行間で読みやすさが変わる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段落・行・改行の違い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インデント・字下げ・ぶら下げの基本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箇条書きと番号付きリストの整え方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ヘッダー・フッターの設定とページ番号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表紙ページの作り方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見出しスタイルとアウトライン構造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目次の自動生成と更新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表の挿入と整形のコツ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図・画像の挿入と配置（文字列の折り返し）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図形・テキストボックスでの強調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区切り線・水平線の引き方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ページ区切り・セクション区切り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印刷プレビューと PDF 出力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ショートカット（Ctrl+B/I/U/S）で速くする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検索・置換で一括修正する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自動保存とバックアップの考え方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ファイル名のルールと版管理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実践演習：A4 1枚の業務連絡を作る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ビジネス文書の構成と作成ルール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ビジネス文書の3つの型（社外・社内・記録）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文書の基本構成（ヘッダー/本文/結び）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件名は「結論+対象」で短く書く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宛名・差出人・日付の正しい順序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「拝啓」「敬具」など頭語・結語のルール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季節の挨拶は省略してよい場面・必要な場面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主文の書き出し：結論先行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長い文を短く区切る：1文1意の原則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「です・ます」と「である」の統一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敬語の使い分け（尊敬・謙譲・丁寧）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二重敬語を避ける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カタカナ表記の統一（サーバ/サーバー等）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数字は半角・縦書き時は漢数字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句読点・括弧の使い方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読み手に配慮した表現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否定形よりも肯定形で書く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受動態よりも能動態を選ぶ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「お願い」のときは理由とお礼をセットで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添付ファイルの示し方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校正の基本ルール（音読・翌日見返し）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不適切表現・差別的表現を避ける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実践演習：社内メールを正しい型に直す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報告書・議事録・案内文の作成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報告書の基本構成（目的・結果・考察・次の打ち手）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短い報告書（1ページ）の書き方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数字とファクトを先に出す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結論先行：上司が3行で読める書き方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「考察」と「事実」を分けて書く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報告書のテンプレ化：見出しを決めておく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議事録の必須項目（日時・場所・参加者・議題）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議事録は「決定事項」「保留事項」を区別する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議事録の宛先と展開先を明示する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議事録は会議直後に書く（鮮度第一）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議事録の見出し設計と読みやすさ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案内文の必須項目（日時・場所・対象・申込）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案内文の冒頭：何の案内かを1行で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案内文の問い合わせ先・締切の明示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社内案内 vs 社外案内のトーン調整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表組みで日程・連絡先を整理する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添付資料・参加申込書の連動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過去文書から流用する際のチェックポイント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印刷を前提とした構成（見開き・1ページ）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メール添付 vs ポータル掲載の使い分け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提出前のセルフチェック項目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実践演習：会議議事録を仕上げる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校閲・テンプレート・共有前チェック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校閲とは：書いた本人では気づけないミスを潰す作業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スペルチェック・文章校正機能の使い方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表記ゆれの検出と統一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翻訳・類義語・読みやすさのチェック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「変更履歴の記録」で修正をたどる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コメント機能でレビュー依頼する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レビューを受けたときの取り込み方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テンプレート活用：社内ひな形を再利用する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テンプレートを自分で作る（.dotx の考え方）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クイックパーツで定型文を再利用する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スタイルを統一して章立てを揃える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図表番号・キャプションの自動採番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引用・出典の入れ方の最低ルール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個人情報・機密情報のセルフチェック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ファイルプロパティ（作成者・コメント）の確認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不要な変更履歴・コメントの削除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PDF 化する前のレイアウト確認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印刷時の体裁確認（フォント・行間・改ページ）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共有設定（社内・社外）の留意点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ファイル名・版管理のルール（v1, v2_最終, ...）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提出前最終チェックリスト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実践演習：共有前チェックを通したクリーンな提出版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6E3F0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Wordの基本操作と文書レイアウト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 とは：ビジネス文書の標準ツール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表の挿入と整形のコツ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ファイル名のルールと版管理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6E3F0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ビジネス文書の構成と作成ルール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ビジネス文書の3つの型（社外・社内・記録）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カタカナ表記の統一（サーバ/サーバー等）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不適切表現・差別的表現を避ける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6E3F0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報告書・議事録・案内文の作成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報告書の基本構成（目的・結果・考察・次の打ち手）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案内文の必須項目（日時・場所・対象・申込）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提出前のセルフチェック項目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6E3F0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校閲・テンプレート・共有前チェック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校閲とは：書いた本人では気づけないミスを潰す作業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図表番号・キャプションの自動採番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提出前最終チェックリスト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2B579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E40AF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ord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6E3F0"/>
          </a:solidFill>
          <a:ln w="9525">
            <a:solidFill>
              <a:srgbClr val="2B579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90分〜（要点を絞った導入構成）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6E3F0"/>
          </a:solidFill>
          <a:ln w="9525">
            <a:solidFill>
              <a:srgbClr val="2B579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579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2B579A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3F0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Wordビジネス文書作成の基本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Wordビジネス文書作成の基本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2026-05-06T11:18:50Z</dcterms:created>
  <dcterms:modified xsi:type="dcterms:W3CDTF">2026-05-06T11:18:50Z</dcterms:modified>
</cp:coreProperties>
</file>