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時間管理・タスク整理｜境界線の引き方・充実した人生設計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セルフケアに関心がある方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時間管理・タスク整理｜境界線の引き方・充実した人生設計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WLBの重要性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効率的な時間管理とタスク整理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「休む」ことの重要性（境界線の引き方）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2025年改正法と両立支援制度の活用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WLBの重要性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ワークライフバランスとは：仕事と生活の調和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「どちらか」ではなく「両方」を充実させる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脳科学の「回復の必要性」：休まないと生産性が下がる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なぜWLBが注目されるのか：働き方改革・人材確保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WLBが崩れるとどうなるか：燃え尽き・病気・離職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心理学の「資源保存理論」：エネルギーは有限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WLBの個人差：人によって最適なバランスは違う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ライフステージで変わる：20代・30代・40代・50代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仕事重視型・生活重視型・両立型：自分のタイプを知る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行動経済学の「時間価値」：お金より時間が重要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WLBの5つの要素：仕事・家族・健康・趣味・自己成長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ライフキャリアレインボー：人生の役割バランス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WLBが企業にもたらす効果：生産性向上・離職率低下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「休む」ことは怠慢ではない：戦略的休息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脳科学の「創造性と休息」：ぼーっとする時間がアイデアを生む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日本の働き方の問題：長時間労働・有給消化率の低さ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WLBの誤解：「早く帰る＝怠ける」ではない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効率重視：時間ではなく成果で評価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WLB診断：今の自分のバランスをチェック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理想と現実のギャップを明確にする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実践ワーク：自分の1週間の時間の使い方を可視化しよう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効率的な時間管理とタスク整理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時間管理の本質：「時間を作る」ではなく「選ぶ」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脳科学の「意思決定疲れ」：選択が多いと疲れる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アイゼンハワーマトリクス：緊急度×重要度で分類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第1領域：緊急×重要（危機対応）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第2領域：緊急でない×重要（戦略・予防）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第3領域：緊急×重要でない（他人の都合）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第4領域：緊急でない×重要でない（無駄）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心理学の「第2領域の重視」：ここに時間を使う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パレートの法則：20%の活動が80%の成果を生む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重要な20%に集中する：捨てる勇気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タイムブロッキング：時間を先に確保する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予定表に「集中タイム」「家族時間」を入れる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行動経済学の「デフォルト設定」：仕組みで行動を変える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ポモドーロテクニック：25分集中×5分休憩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集中力の限界を理解する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バッチ処理：似た作業をまとめる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メール返信・電話・書類作業は時間を決めて一気に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脳科学の「タスクスイッチング」：切り替えに時間がかかる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会議の効率化：時間・人数・アジェンダを明確に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「この会議、本当に必要？」と問う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デジタルツールの活用：Todoist・Notion・カレンダーアプリ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完璧主義を手放す：80点でOK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実践ワーク：今週のタスクをアイゼンハワーマトリクスで整理しよう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「休む」ことの重要性（境界線の引き方）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「休む」は怠けではない：戦略的回復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脳科学の「回復曲線」：休まないと生産性が下がり続ける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休息の3種類：ミクロ・メソ・マクロ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ミクロ休息：数分の小休憩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メソ休息：1日・週末の休み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マクロ休息：長期休暇・リフレッシュ休暇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心理学の「回復経験」：どう休むかが重要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4つの回復経験：心理的距離・リラクゼーション・熟達・コントロール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仕事から心理的に離れる：考えない時間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デジタルデトックス：スマホ・PCから離れる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行動経済学の「境界線」：オンとオフを切り分ける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「終業後は仕事メールを見ない」ルール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通勤時間をバッファにする：切り替えの時間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有給休暇の取得：権利を行使する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日本の有給消化率は50%：もったいない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脳科学の「長期記憶の形成」：休暇が学びを定着させる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完全にオフにする勇気：「つながらない権利」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フランスの法律：勤務時間外のメール禁止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ノーと言う技術：引き受けすぎない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上司・同僚への伝え方：「今は難しいです」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自分のキャパシティを知る：無理をしない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リチャージの習慣：毎日・毎週・毎月の回復タイム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実践ワーク：今月の休息計画を立ててみよう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2025年改正法と両立支援制度の活用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働き方改革関連法：何が変わったのか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時間外労働の上限規制：月45時間・年360時間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年5日の有給取得義務化：会社の責任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同一労働同一賃金：非正規の待遇改善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脳科学の「法律が行動を変える」：制度が文化を作る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2025年改正のポイント：育児・介護との両立支援強化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男性育休の取得促進：育児・介護休業法改正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産後パパ育休（出生時育児休業）：最大4週間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育休の分割取得：柔軟な働き方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心理学の「社会的証明」：周りが取れば自分も取れる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テレワーク・フレックス：柔軟な勤務制度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場所・時間にとらわれない働き方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短時間勤務制度：育児・介護との両立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時差出勤・時短勤務の活用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介護休業：93日間の権利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介護と仕事の両立：40代・50代の課題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行動経済学の「制度の認知」：知らないと使えない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会社の制度を確認する：就業規則・福利厚生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相談窓口：人事・労務・上司に聞く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両立支援の事例：成功企業の取り組み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サイボウズ・資生堂・パナソニック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自分のキャリアと家庭：両方を大切にする選択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実践ワーク：自分が使える両立支援制度をリストアップしよう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WLBの重要性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ワークライフバランスとは：仕事と生活の調和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WLBの5つの要素：仕事・家族・健康・趣味・自己成長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理想と現実のギャップを明確にする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効率的な時間管理とタスク整理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時間管理の本質：「時間を作る」ではなく「選ぶ」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予定表に「集中タイム」「家族時間」を入れる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完璧主義を手放す：80点でOK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「休む」ことの重要性（境界線の引き方）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「休む」は怠けではない：戦略的回復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「終業後は仕事メールを見ない」ルール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リチャージの習慣：毎日・毎週・毎月の回復タイム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2025年改正法と両立支援制度の活用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働き方改革関連法：何が変わったのか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場所・時間にとらわれない働き方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自分のキャリアと家庭：両方を大切にする選択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ワークライフバランス実現法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ワークライフバランス実現法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2026-05-06T05:24:52Z</dcterms:created>
  <dcterms:modified xsi:type="dcterms:W3CDTF">2026-05-06T05:24:52Z</dcterms:modified>
</cp:coreProperties>
</file>