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4B556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報連相の実践力を高める・「聴く力」と「伝える力」の基本・仕事の段取りと優先順位の付け方 を扱い、社会人としての基本動作を整理します。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90分〜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8時間程度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orkskil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6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職場のルール・文化を読み解く力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配属先で「空気が読める人」と「読めない人」を分ける観察力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組織文化の本質：書かれていないルールが職場を支配する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文化人類学が示す：ハイコンテクスト文化の日本では「察する力」が重要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社会心理学の実験：新しい環境への適応速度は「観察学習」で3倍変わる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心理的契約理論：明文化されない期待のズレが不満を生む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職場の暗黙知を読み解く基本：まず2週間は観察に徹する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バンデューラの観察学習4ステップ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「なぜそうするのか」を質問する技術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なぜ同じ行動でも職場によって評価が変わるのか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組織社会化プロセス：新しい環境に入った人が適応する3つの段階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文化適応曲線：最初の違和感は誰もが通る道である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明文化されたルールと暗黙のルールの両方を把握する方法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服装・言葉遣い・時間感覚：職場ごとの「当たり前」を見抜く観察眼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会議・メール・チャット：それぞれの「使い方の作法」を学ぶ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先輩の行動パターンから職場の優先順位を読み取る技術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配属先で信頼される「ルール確認+理由理解」の質問法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文化の違いに戸惑ったときの対処法：比較ではなく適応の視点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自分の価値観と職場文化のギャップを埋める3つの方法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職場のルール・文化を理解することが適応の第一歩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観察と質問で職場を理解する14日間トレーニング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実践ワーク：明日から使える職場文化観察チェックリスト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7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時間管理と生活リズムの整え方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仕事で成果を出す人と出せない人を分ける「時間の使い方」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時間管理の本質：時間は管理できない、管理できるのは「行動」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生理学が証明：サーカディアンリズムに逆らうと生産性が30%低下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脳科学が解明：ウルトラディアンリズムで90分集中+20分休憩が最適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睡眠研究が警告：睡眠負債は週末の寝だめでは解消できない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タイムブロッキングで1日を設計する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パーキンソンの法則を逆手に取る締め切り設定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意志力の節約で重要な仕事を朝に配置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なぜ「時間がない」と感じる人ほど非効率なのか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朝型・夜型のクロノタイプ：自分のリズムを知って活かす方法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通勤時間・昼休み・移動時間：スキマ時間を味方にする技術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起床・就寝時刻を固定する威力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朝日を浴びて体内時計をリセット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夜のブルーライトを減らす工夫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配属初期の「時間泥棒」を見抜く：無駄な時間を削る3つの視点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仕事と生活の境界線：オンオフの切り替えで疲労を残さない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配属先で評価される「納期厳守+余裕ある報告」の時間設計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睡眠・食事・運動：生活の基盤が仕事のパフォーマンスを決める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時間管理と生活リズムの両輪で持続可能な働き方を実現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朝・昼・夜のルーティン化で自己管理力を高める28日間メソッド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実践ワーク：明日から使える時間管理&amp;生活リズムチェックリスト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8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信頼関係の構築と自己成長の振り返り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職場で信頼される人に共通する「5つの行動」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心理学の「初頭効果」：第一印象が信頼を左右する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「あいさつ・返事・感謝」：信頼の土台は基本動作にある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約束を守る・期限を守る：信頼貯金の積み上げ方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「報連相の正確さ」が信頼を加速させる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周囲への「気配り」と「目配り」が評価を上げる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返報性の原理：自分から与える人が信頼を勝ち取る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どんな職場でも通用する「プロ意識」とは何か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「この人にまた一緒に働いてほしい」と思われる行動習慣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振り返りの効果：成長を「見える化」する力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脳科学が証明：振り返りが学習効果を強化する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「できるようになったこと」を10個書き出す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まだできないこと：課題を素直に認める強さ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フィードバックを受け止める姿勢が成長を加速させる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SMARTゴールで次のステップを具体化する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行動経済学の「コミットメント効果」：目標を宣言する力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月次の自己点検が習慣になると成長が止まらない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成長記録ノート：小さな進歩を書き留める習慣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講座1のまとめ：基礎力は「信頼」という最大の武器になる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実践ワーク：振り返りシートと次の目標設定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67512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報連相の実践力を高める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67512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配属先で「信頼される人」と「されない人」を分ける決定的な習慣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367964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67964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4" name="Shape 12"/>
          <p:cNvSpPr/>
          <p:nvPr/>
        </p:nvSpPr>
        <p:spPr>
          <a:xfrm>
            <a:off x="3441116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5" name="Text 13"/>
          <p:cNvSpPr/>
          <p:nvPr/>
        </p:nvSpPr>
        <p:spPr>
          <a:xfrm>
            <a:off x="3532556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532556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「聴く力」と「伝える力」の基本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532556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職場で「また相談したい」と思われる人の共通点とは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33008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33008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0" name="Shape 18"/>
          <p:cNvSpPr/>
          <p:nvPr/>
        </p:nvSpPr>
        <p:spPr>
          <a:xfrm>
            <a:off x="6306160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21" name="Text 19"/>
          <p:cNvSpPr/>
          <p:nvPr/>
        </p:nvSpPr>
        <p:spPr>
          <a:xfrm>
            <a:off x="6397600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397600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仕事の段取りと優先順位の付け方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397600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なぜ段取り力がある人は「頼りになる」と言われるのか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9098051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098051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6" name="Shape 24"/>
          <p:cNvSpPr/>
          <p:nvPr/>
        </p:nvSpPr>
        <p:spPr>
          <a:xfrm>
            <a:off x="9171203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27" name="Text 25"/>
          <p:cNvSpPr/>
          <p:nvPr/>
        </p:nvSpPr>
        <p:spPr>
          <a:xfrm>
            <a:off x="9262643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262643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ミスの防ぎ方とリカバリーの技術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262643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ミスをする人としない人の違いは「能力」ではなく「仕組み」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02920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02920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2" name="Shape 30"/>
          <p:cNvSpPr/>
          <p:nvPr/>
        </p:nvSpPr>
        <p:spPr>
          <a:xfrm>
            <a:off x="576072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33" name="Text 31"/>
          <p:cNvSpPr/>
          <p:nvPr/>
        </p:nvSpPr>
        <p:spPr>
          <a:xfrm>
            <a:off x="667512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67512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新しい環境でのストレスマネジメント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67512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新しい職場に感じる緊張とストレスは「自然な反応」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3367964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367964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8" name="Shape 36"/>
          <p:cNvSpPr/>
          <p:nvPr/>
        </p:nvSpPr>
        <p:spPr>
          <a:xfrm>
            <a:off x="3441116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39" name="Text 37"/>
          <p:cNvSpPr/>
          <p:nvPr/>
        </p:nvSpPr>
        <p:spPr>
          <a:xfrm>
            <a:off x="3532556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6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3532556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職場のルール・文化を読み解く力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532556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配属先で「空気が読める人」と「読めない人」を分ける観察力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233008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33008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44" name="Shape 42"/>
          <p:cNvSpPr/>
          <p:nvPr/>
        </p:nvSpPr>
        <p:spPr>
          <a:xfrm>
            <a:off x="6306160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5" name="Text 43"/>
          <p:cNvSpPr/>
          <p:nvPr/>
        </p:nvSpPr>
        <p:spPr>
          <a:xfrm>
            <a:off x="6397600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7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6397600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時間管理と生活リズムの整え方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397600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仕事で成果を出す人と出せない人を分ける「時間の使い方」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9098051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9098051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50" name="Shape 48"/>
          <p:cNvSpPr/>
          <p:nvPr/>
        </p:nvSpPr>
        <p:spPr>
          <a:xfrm>
            <a:off x="9171203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51" name="Text 49"/>
          <p:cNvSpPr/>
          <p:nvPr/>
        </p:nvSpPr>
        <p:spPr>
          <a:xfrm>
            <a:off x="9262643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8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9262643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信頼関係の構築と自己成長の振り返り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9262643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職場で信頼される人に共通する「5つの行動」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502920" y="598932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各ユニットの詳細はカリキュラム表をご確認ください。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orkskil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90分〜（要点を絞った導入構成）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8時間程度（1ユニット1時間目安／詳細カリキュラム・演習を含む構成）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74151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報連相の実践力を高める・「聴く力」と「伝える力」の基本・仕事の段取りと優先順位の付け方 を扱い、社会人としての基本動作を整理します。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 1/2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orkskil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報連相の実践力を高める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「聴く力」と「伝える力」の基本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仕事の段取りと優先順位の付け方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ミスの防ぎ方とリカバリーの技術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 2/2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5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新しい環境でのストレスマネジメント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6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職場のルール・文化を読み解く力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7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時間管理と生活リズムの整え方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8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信頼関係の構築と自己成長の振り返り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報連相の実践力を高める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配属先で「信頼される人」と「されない人」を分ける決定的な習慣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報連相の本質：情報共有は「自分のため」ではなく「チームのため」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脳科学が証明：メモを取ると記憶定着率が7倍になる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上司の指示を「1回で正確に受け取る」ための3つの確認ポイント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5W1Hで指示の抜け漏れをゼロにするチェック法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報告のタイミング：上司が本当に求めている「いつ」と「何を」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報告は「結論→理由→詳細」の順番が最強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行動経済学の「損失回避」を活用した報告術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悪い報告こそ早く：心理的安全性を高める伝え方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上司の判断を助ける「選択肢の提示」テクニック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連絡と報告の違い：混同すると信頼を失う理由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「ちょっといいですか？」が嫌われる理由と効果的な声かけ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相談は「困っています」ではなく「こう考えましたが」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相談する前に整理すべき3つのこと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配属先での報連相：誰に・何を・どこまで報告するか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メール・チャット・口頭：状況別の使い分けルール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忙しい上司のタイミングを見極める観察力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報連相で評価が上がる人・下がる人の決定的な差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ドーパミン効果：小さな報告の積み重ねがモチベーションを維持する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報連相の「型」を身につける21日間の習慣化メソッド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実践ワーク：明日から使える報連相チェックリスト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「聴く力」と「伝える力」の基本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職場で「また相談したい」と思われる人の共通点とは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コミュニケーションの本質：情報交換ではなく「信頼の構築」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メラビアンの法則が示す：言葉の内容は印象の7%に過ぎない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脳科学が証明：アクティブリスニングは相手の脳内オキシトシンを増やす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心理学の実験：復唱確認をするだけで理解度が3倍向上する理由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傾聴の3つのレベル：聞く・聴く・訊くの決定的な違い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「聴く力」の基本スキル：相手の話を遮らない技術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ミラーリング効果：相手に合わせると信頼が深まる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非言語コミュニケーションの読み取り方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なぜ「わかりました」だけでは信頼されないのか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PREP法で伝える：結論→理由→具体例→結論の黄金パターン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5W1Hで情報を整理する習慣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相手の立場で言葉を選ぶ技術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質問で理解を深める3つの型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誤解を防ぐ復唱確認：「つまり〜ということですね」の威力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対面・電話・メール・チャット：媒体別コミュニケーションの使い分け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受容的な姿勢：否定しない・遮らない・受け止めるコミュニケーション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配属先で信頼される「報告+質問」のセット技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双方向コミュニケーションが職場の人間関係を変える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聴く力と伝える力を同時に鍛える7日間トレーニング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実践ワーク：明日から使える傾聴&amp;PREP法チェックリスト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仕事の段取りと優先順位の付け方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なぜ段取り力がある人は「頼りになる」と言われるのか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脳は1度に1つのことしか処理できない：マルチタスクの罠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アイゼンハワーマトリクスで仕事を4分類する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「緊急×重要」の判断軸を3秒で見極める方法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行動経済学の「現在バイアス」が締め切りを遅らせるメカニズム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優先順位に迷ったときの3つの質問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「全部急ぎ」と言われたときの対処法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タスクを「分解」すると仕事のスピードが劇的に上がる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PDCAサイクルの基本：Plan→Do→Check→Action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Plan（計画）：ゴールから逆算して段取りを組む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計画倒れを防ぐ「バッファ時間」の設定術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Do（実行）：集中力を最大化する環境と工夫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ポモドーロテクニック：25分集中×5分休憩の科学的効果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Check（評価）：1日5分の振り返りで仕事の質が変わる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「やったつもり」を防ぐセルフチェックの方法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Action（改善）：小さな改善の積み重ねが大きな差を生む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PDCAが回らない人の共通点と改善ポイント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To Doリストの正しい書き方：具体的な動詞で始める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スケジュール管理ツールの選び方と活用のコツ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「完璧主義」が仕事を遅くする：80点で提出する勇気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実践ワーク：1週間のタスクをPDCAで管理してみよう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ミスの防ぎ方とリカバリーの技術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ミスをする人としない人の違いは「能力」ではなく「仕組み」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ヒューマンエラーの真実：人間は必ずミスをする生き物である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認知心理学が解明：ワーキングメモリの限界は「7±2」個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ハインリッヒの法則：1つの重大ミスの背後に29の軽微なミス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スイスチーズモデル：多層防御でミスを防ぐ組織の知恵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ミスを防ぐ基本：ダブルチェックを習慣化する3つのコツ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メモとチェックリストで記憶に頼らない仕事術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エラープルーフ（ポカヨケ）の仕組みづくり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なぜ「気をつけます」では同じミスを繰り返すのか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失敗学に学ぶ：ミスを「経験値」に変える振り返りの技術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ミスが起きたときの初動3ステップ：報告→影響確認→対処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リカバリーの基本：パニックを防ぐ「一呼吸」の技術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被害を最小化する優先順位判断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原因分析で再発を防ぐ「なぜなぜ5回」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オープンなミス報告文化：隠さず言える職場の条件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ミスを責めるのではなく「仕組み」を改善する文化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配属先で評価される「ミス報告+改善提案」のセット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小さなミスを見逃さない：ヒヤリハット報告の習慣化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ミス防止とリカバリーの両輪で成長する働き方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ミスを恐れず挑戦する：失敗から学ぶ21日間の記録法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実践ワーク：明日から使えるミス防止&amp;リカバリーチェックリスト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5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新しい環境でのストレスマネジメント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新しい職場に感じる緊張とストレスは「自然な反応」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脳科学が解明：環境変化が脳にストレスを与えるメカニズム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理想と現実のギャップ：リアリティショックとの向き合い方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「こんなはずじゃなかった」を「学びのチャンス」に変える思考法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心理学の「認知的不協和」を理解して自分を守る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期待を「適応的な期待」に調整するテクニック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配属先ごとに変わるルール・文化への適応力を磨く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小さな成功体験を積み重ねる「マイクロゴール」設定法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職場の人間関係に悩んだときの3つの対処法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「自分だけじゃない」：孤立感を和らげる対話の力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ストレスの「良い面」：適度な緊張がパフォーマンスを上げる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セルフケアの基本：ストレスサインを早期に察知する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睡眠・運動・食事：心の健康を支える3本柱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呼吸法とマインドフルネス：1分でできるリセット術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仕事以外の居場所を持つことの重要性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レジリエンス（回復力）を高める3つの習慣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一人で抱え込まない：相談先を複数持っておく安心感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感情を言語化する：ジャーナリングの効果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ストレスをエネルギーに変える「リフレーミング」の技術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心の回復力は筋トレと同じ：日々のトレーニングで鍛えられる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実践ワーク：自分のストレスパターンと対処法マップを作ろう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ワークスキル実践講座Ⅰ（基礎編）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ワークスキル実践講座Ⅰ（基礎編）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2026-05-06T05:25:26Z</dcterms:created>
  <dcterms:modified xsi:type="dcterms:W3CDTF">2026-05-06T05:25:26Z</dcterms:modified>
</cp:coreProperties>
</file>